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9CDB1-E55F-1B96-5D0C-899BE74E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54BA2A-E9B8-4DC8-506F-DF6A546D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F46EB-90BB-CEEB-37E3-666197C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96C13-A9A9-EC4A-CD46-B22B259F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F1A4D-FE22-401B-10B5-9847AFA2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1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FAC06-0C0D-0303-5F83-43EE7A83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288840-2D96-4B68-B75D-78E5B79F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A4398-E494-03A7-7F99-0A0FC22E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C1CFC-8B5B-0D23-9EE7-CBA16B10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582FD-4F30-DAC1-D254-0581406A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9D32A1-D304-7546-326C-1E77C516A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450B81-1EE9-204C-B7FD-1C3098CA3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35E7A-351A-C3D8-2C49-7D4DA394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92258-7431-F74D-7F5B-2DED78A5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CB2C2-AEAB-5C39-ABF0-34A97A02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7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65B33-8E51-C661-95BC-C26E2E8A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15565-18CE-BB55-509A-87C716A8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2F5F5-7C05-90B1-7D23-EA651921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49B9E-6120-05BD-3297-40AB1402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AA7A30-FA58-ED2D-5704-7FEBBA96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28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C069-7B9F-9A41-6099-B6958EBC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EA6508-810E-521E-B224-7CA741C82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64A66-51FE-7E65-0575-9D3DDC6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407EA-D8A0-183E-11A2-483EA167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C099D-0D87-A15D-1C0F-EDE94AEA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3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30294-8F88-EB13-7200-8965D0A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0BC48-CCB2-B6A3-1005-0D6700EC7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0E6F3-928B-2058-24AC-D0EDF345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59C94-167A-BBA9-EE6C-A1F9AA5D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4F00BB-8DCA-5DBE-EBBF-0BA89D7F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43B87A-5310-C41F-BE9C-C72655D1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9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18B83-9214-37A5-C745-69F5A713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8BD21-104C-6EC8-8B29-FEDBAAE6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507ADF-6352-1340-5C38-F751D39D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5504C-6FE3-FBA1-F761-26777BDF4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DD5EDA-A98B-36B0-B483-383B134C9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2D42E3-7400-FC89-4C55-F0B13333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430EFA-8648-40AF-8D61-72B97F54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DA44FD-C5A5-8BA5-424E-20C7AA64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78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7A60B-6DE4-E1CC-A38A-AD1E3476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8A1B30-39F0-CA15-8536-0860D382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EA8AD9-7DF8-6C38-7BA7-DA6832F4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09C6AE-96C4-AAB9-03ED-66ACE096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5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AF1728-FCB9-32B2-3282-8F8E3D6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2C2C29-D0A7-3E70-865D-02FB6249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4A78CC-F70C-844A-7498-E840256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0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929C3-3AA3-6CC8-7151-48B1784A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FF081-2274-489E-01FA-F41255A1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E58590-4CE6-6994-3BE2-04FF163A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B1E3DB-3769-160C-F1A4-EF0D5C35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2DC71F-74C8-E589-6BAB-2115FBA4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B5061-E7D1-A36F-5445-92CE4E22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8A056-DB06-B2C2-688E-C9025074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8E2CBD-FA96-B6E5-2827-712A84175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ED16F2-1CFE-575A-7201-9976214A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A161E-1DE4-1B5A-E87E-35452AAB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57269F-F800-CC56-E510-F2D52EA0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F618BD-CB2B-D5CC-40FB-2F40AEC8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84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CFD79C-DF2F-9C49-6BB6-177206E5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702C45-A528-2D77-2475-36D9ACBD0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32192-B920-C3C2-4377-62D01A52F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CE463-80B3-91D1-EAA8-CE36AD58F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8F845-C325-5E89-44DB-BE7A5B800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14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57B50DC-EB9D-1B80-0674-C9F85A59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4" y="15902"/>
            <a:ext cx="5200768" cy="661761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BFFA623-61DE-D4B8-990F-EA5122870B33}"/>
              </a:ext>
            </a:extLst>
          </p:cNvPr>
          <p:cNvSpPr/>
          <p:nvPr/>
        </p:nvSpPr>
        <p:spPr>
          <a:xfrm>
            <a:off x="84843" y="1403997"/>
            <a:ext cx="4657155" cy="289402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D0D76D-E8AE-EA71-A36C-06A64B2B89DD}"/>
              </a:ext>
            </a:extLst>
          </p:cNvPr>
          <p:cNvSpPr txBox="1"/>
          <p:nvPr/>
        </p:nvSpPr>
        <p:spPr>
          <a:xfrm>
            <a:off x="4694863" y="1340753"/>
            <a:ext cx="316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1 </a:t>
            </a:r>
            <a:r>
              <a:rPr lang="de-DE" dirty="0"/>
              <a:t>„UI“: </a:t>
            </a:r>
            <a:r>
              <a:rPr lang="de-DE" b="1" i="1" dirty="0">
                <a:solidFill>
                  <a:schemeClr val="accent1">
                    <a:lumMod val="50000"/>
                  </a:schemeClr>
                </a:solidFill>
              </a:rPr>
              <a:t>User Interface</a:t>
            </a:r>
            <a:br>
              <a:rPr lang="de-DE" dirty="0"/>
            </a:br>
            <a:r>
              <a:rPr lang="de-DE" dirty="0"/>
              <a:t>Das Layout der App.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Input heißt „</a:t>
            </a:r>
            <a:r>
              <a:rPr lang="de-DE" dirty="0" err="1"/>
              <a:t>input$bins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Output heißt „</a:t>
            </a:r>
            <a:r>
              <a:rPr lang="de-DE" dirty="0" err="1"/>
              <a:t>output$distPlot</a:t>
            </a:r>
            <a:r>
              <a:rPr lang="de-DE" dirty="0"/>
              <a:t>“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E649E-A20D-5472-0F2D-AC5956E3AEB6}"/>
              </a:ext>
            </a:extLst>
          </p:cNvPr>
          <p:cNvSpPr/>
          <p:nvPr/>
        </p:nvSpPr>
        <p:spPr>
          <a:xfrm>
            <a:off x="84844" y="4393867"/>
            <a:ext cx="4657156" cy="183665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BD2176-188B-BA8C-0392-20C1A5277CAF}"/>
              </a:ext>
            </a:extLst>
          </p:cNvPr>
          <p:cNvSpPr/>
          <p:nvPr/>
        </p:nvSpPr>
        <p:spPr>
          <a:xfrm>
            <a:off x="84843" y="6326364"/>
            <a:ext cx="4657155" cy="3071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4E8359-0115-BC97-0C38-92A5084CBFDC}"/>
              </a:ext>
            </a:extLst>
          </p:cNvPr>
          <p:cNvSpPr txBox="1"/>
          <p:nvPr/>
        </p:nvSpPr>
        <p:spPr>
          <a:xfrm>
            <a:off x="4694863" y="4330623"/>
            <a:ext cx="324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2</a:t>
            </a:r>
            <a:r>
              <a:rPr lang="de-DE" dirty="0"/>
              <a:t> „Server“: </a:t>
            </a:r>
            <a:r>
              <a:rPr lang="de-DE" b="1" i="1" dirty="0">
                <a:solidFill>
                  <a:schemeClr val="accent1">
                    <a:lumMod val="50000"/>
                  </a:schemeClr>
                </a:solidFill>
              </a:rPr>
              <a:t>Logik der App. </a:t>
            </a:r>
            <a:r>
              <a:rPr lang="de-DE" dirty="0"/>
              <a:t>(Verbindung von </a:t>
            </a:r>
            <a:br>
              <a:rPr lang="de-DE" dirty="0"/>
            </a:br>
            <a:r>
              <a:rPr lang="de-DE" dirty="0"/>
              <a:t> Input und Output)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676FD8-B0EC-5483-1A56-91E5FA756B41}"/>
              </a:ext>
            </a:extLst>
          </p:cNvPr>
          <p:cNvSpPr txBox="1"/>
          <p:nvPr/>
        </p:nvSpPr>
        <p:spPr>
          <a:xfrm>
            <a:off x="4694863" y="6256059"/>
            <a:ext cx="263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3</a:t>
            </a:r>
            <a:r>
              <a:rPr lang="de-DE" dirty="0"/>
              <a:t>: Verknüpfung von „UI“ und „Server“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6D479EA-1723-3AA6-6DDC-F0DE1ECA4F70}"/>
              </a:ext>
            </a:extLst>
          </p:cNvPr>
          <p:cNvSpPr/>
          <p:nvPr/>
        </p:nvSpPr>
        <p:spPr>
          <a:xfrm>
            <a:off x="471657" y="2265425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DD1773-7750-3B33-AC50-9DDAA65287C7}"/>
              </a:ext>
            </a:extLst>
          </p:cNvPr>
          <p:cNvSpPr/>
          <p:nvPr/>
        </p:nvSpPr>
        <p:spPr>
          <a:xfrm>
            <a:off x="471657" y="189183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295FA32-DC6D-9023-B5E0-721974C74192}"/>
              </a:ext>
            </a:extLst>
          </p:cNvPr>
          <p:cNvSpPr/>
          <p:nvPr/>
        </p:nvSpPr>
        <p:spPr>
          <a:xfrm>
            <a:off x="719478" y="3581591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4EE91D5-4895-1947-EFA7-DD6A4BBE48DB}"/>
              </a:ext>
            </a:extLst>
          </p:cNvPr>
          <p:cNvSpPr/>
          <p:nvPr/>
        </p:nvSpPr>
        <p:spPr>
          <a:xfrm>
            <a:off x="558069" y="4734018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AD6D885-EA1C-C152-F90B-986418227A1E}"/>
              </a:ext>
            </a:extLst>
          </p:cNvPr>
          <p:cNvSpPr/>
          <p:nvPr/>
        </p:nvSpPr>
        <p:spPr>
          <a:xfrm>
            <a:off x="1582291" y="3694713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E4A358-EDA6-4214-9973-75E511960B1C}"/>
              </a:ext>
            </a:extLst>
          </p:cNvPr>
          <p:cNvSpPr/>
          <p:nvPr/>
        </p:nvSpPr>
        <p:spPr>
          <a:xfrm>
            <a:off x="1500601" y="2542286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00C1E07-5302-FE0C-D45C-A3BD7DD741A6}"/>
              </a:ext>
            </a:extLst>
          </p:cNvPr>
          <p:cNvSpPr/>
          <p:nvPr/>
        </p:nvSpPr>
        <p:spPr>
          <a:xfrm>
            <a:off x="3382968" y="5115020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0CCE1D-0273-1BAB-2753-A66DB2DEEE04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401784" y="2735397"/>
            <a:ext cx="1260697" cy="237962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13F491-D428-3715-339E-015093AF7ECC}"/>
              </a:ext>
            </a:extLst>
          </p:cNvPr>
          <p:cNvCxnSpPr>
            <a:cxnSpLocks/>
          </p:cNvCxnSpPr>
          <p:nvPr/>
        </p:nvCxnSpPr>
        <p:spPr>
          <a:xfrm flipV="1">
            <a:off x="1259071" y="3920957"/>
            <a:ext cx="730301" cy="81306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1E108B3-E4EC-C97E-5752-AF3A0C7226B0}"/>
              </a:ext>
            </a:extLst>
          </p:cNvPr>
          <p:cNvSpPr/>
          <p:nvPr/>
        </p:nvSpPr>
        <p:spPr>
          <a:xfrm>
            <a:off x="7871378" y="1653625"/>
            <a:ext cx="4226351" cy="3687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6A659A-1AA4-60EC-5A3F-BFA03CEA3671}"/>
              </a:ext>
            </a:extLst>
          </p:cNvPr>
          <p:cNvCxnSpPr>
            <a:cxnSpLocks/>
          </p:cNvCxnSpPr>
          <p:nvPr/>
        </p:nvCxnSpPr>
        <p:spPr>
          <a:xfrm>
            <a:off x="7814822" y="113122"/>
            <a:ext cx="0" cy="66553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61932280-3900-2889-06E9-E600EE79CE2B}"/>
              </a:ext>
            </a:extLst>
          </p:cNvPr>
          <p:cNvSpPr/>
          <p:nvPr/>
        </p:nvSpPr>
        <p:spPr>
          <a:xfrm>
            <a:off x="719478" y="2432690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533D1DC-6B67-8C97-2600-1595E94AEC66}"/>
              </a:ext>
            </a:extLst>
          </p:cNvPr>
          <p:cNvSpPr/>
          <p:nvPr/>
        </p:nvSpPr>
        <p:spPr>
          <a:xfrm>
            <a:off x="321276" y="1488841"/>
            <a:ext cx="1206183" cy="25565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B88F65C-947B-538D-6B3F-4CCD4FDA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71" y="1674178"/>
            <a:ext cx="4180293" cy="3624165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15D3D90A-755F-9E5D-AEAB-35B1B6E5CF86}"/>
              </a:ext>
            </a:extLst>
          </p:cNvPr>
          <p:cNvSpPr/>
          <p:nvPr/>
        </p:nvSpPr>
        <p:spPr>
          <a:xfrm>
            <a:off x="959470" y="4424098"/>
            <a:ext cx="1596933" cy="31331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57208A7-36BA-EB33-525C-5D43AE3C9444}"/>
              </a:ext>
            </a:extLst>
          </p:cNvPr>
          <p:cNvSpPr/>
          <p:nvPr/>
        </p:nvSpPr>
        <p:spPr>
          <a:xfrm>
            <a:off x="1706807" y="474427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8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A14D4-A7E7-B0CD-4EEB-AB66C4119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E826228-FAE7-5213-03D3-BAB2E696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4" y="15902"/>
            <a:ext cx="5200768" cy="661761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32CC18-3E7D-BA00-FD2E-E1F16A136261}"/>
              </a:ext>
            </a:extLst>
          </p:cNvPr>
          <p:cNvSpPr/>
          <p:nvPr/>
        </p:nvSpPr>
        <p:spPr>
          <a:xfrm>
            <a:off x="84843" y="1403997"/>
            <a:ext cx="4657155" cy="289402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7EA3C5-A93A-3AED-B9C7-C8CE82BB0833}"/>
              </a:ext>
            </a:extLst>
          </p:cNvPr>
          <p:cNvSpPr txBox="1"/>
          <p:nvPr/>
        </p:nvSpPr>
        <p:spPr>
          <a:xfrm>
            <a:off x="4694863" y="1340753"/>
            <a:ext cx="316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1"/>
              <a:t>Block 1 </a:t>
            </a:r>
            <a:r>
              <a:rPr lang="de-DE" noProof="1"/>
              <a:t>„UI“: </a:t>
            </a:r>
            <a:r>
              <a:rPr lang="de-DE" b="1" i="1" noProof="1">
                <a:solidFill>
                  <a:schemeClr val="accent1">
                    <a:lumMod val="50000"/>
                  </a:schemeClr>
                </a:solidFill>
              </a:rPr>
              <a:t>User Interface</a:t>
            </a:r>
            <a:br>
              <a:rPr lang="de-DE" noProof="1"/>
            </a:br>
            <a:r>
              <a:rPr lang="de-DE" noProof="1"/>
              <a:t>Das Layout der App.</a:t>
            </a:r>
          </a:p>
          <a:p>
            <a:endParaRPr lang="de-DE" noProof="1"/>
          </a:p>
          <a:p>
            <a:endParaRPr lang="de-DE" noProof="1"/>
          </a:p>
          <a:p>
            <a:r>
              <a:rPr lang="de-DE" noProof="1"/>
              <a:t>Input heißt „input$bins“</a:t>
            </a:r>
          </a:p>
          <a:p>
            <a:endParaRPr lang="de-DE" noProof="1"/>
          </a:p>
          <a:p>
            <a:endParaRPr lang="de-DE" noProof="1"/>
          </a:p>
          <a:p>
            <a:endParaRPr lang="de-DE" noProof="1"/>
          </a:p>
          <a:p>
            <a:r>
              <a:rPr lang="de-DE" noProof="1"/>
              <a:t>Output heißt „output$distPlot“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71004-C527-84D5-4E18-B295B6DC1391}"/>
              </a:ext>
            </a:extLst>
          </p:cNvPr>
          <p:cNvSpPr/>
          <p:nvPr/>
        </p:nvSpPr>
        <p:spPr>
          <a:xfrm>
            <a:off x="84844" y="4393867"/>
            <a:ext cx="4657156" cy="183665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9DF573-62E5-E44A-C872-BE034A8234A9}"/>
              </a:ext>
            </a:extLst>
          </p:cNvPr>
          <p:cNvSpPr/>
          <p:nvPr/>
        </p:nvSpPr>
        <p:spPr>
          <a:xfrm>
            <a:off x="84843" y="6326364"/>
            <a:ext cx="4657155" cy="3071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1170B0-9189-ECD7-6039-FBAA2B00FE27}"/>
              </a:ext>
            </a:extLst>
          </p:cNvPr>
          <p:cNvSpPr txBox="1"/>
          <p:nvPr/>
        </p:nvSpPr>
        <p:spPr>
          <a:xfrm>
            <a:off x="4694863" y="4330623"/>
            <a:ext cx="324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2</a:t>
            </a:r>
            <a:r>
              <a:rPr lang="de-DE" dirty="0"/>
              <a:t> „Server“: </a:t>
            </a:r>
            <a:r>
              <a:rPr lang="de-DE" b="1" i="1" dirty="0">
                <a:solidFill>
                  <a:schemeClr val="accent1">
                    <a:lumMod val="50000"/>
                  </a:schemeClr>
                </a:solidFill>
              </a:rPr>
              <a:t>Logik der App. </a:t>
            </a:r>
            <a:r>
              <a:rPr lang="de-DE" dirty="0"/>
              <a:t>(Verbindung von </a:t>
            </a:r>
            <a:br>
              <a:rPr lang="de-DE" dirty="0"/>
            </a:br>
            <a:r>
              <a:rPr lang="de-DE" dirty="0"/>
              <a:t> Input und Output)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E89F29-C1C6-A2F5-424F-DA44A19DF751}"/>
              </a:ext>
            </a:extLst>
          </p:cNvPr>
          <p:cNvSpPr txBox="1"/>
          <p:nvPr/>
        </p:nvSpPr>
        <p:spPr>
          <a:xfrm>
            <a:off x="4694863" y="6256059"/>
            <a:ext cx="263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3</a:t>
            </a:r>
            <a:r>
              <a:rPr lang="de-DE" dirty="0"/>
              <a:t>: Verknüpfung von „UI“ und „Server“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12C21DC-36C2-D739-18D9-EBD423A0152A}"/>
              </a:ext>
            </a:extLst>
          </p:cNvPr>
          <p:cNvSpPr/>
          <p:nvPr/>
        </p:nvSpPr>
        <p:spPr>
          <a:xfrm>
            <a:off x="471657" y="2265425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0C60780-CAD4-68D3-D66F-F462272FB24A}"/>
              </a:ext>
            </a:extLst>
          </p:cNvPr>
          <p:cNvSpPr/>
          <p:nvPr/>
        </p:nvSpPr>
        <p:spPr>
          <a:xfrm>
            <a:off x="471657" y="189183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7ED1AA0-EC38-6AF2-7119-F6A3E31AC997}"/>
              </a:ext>
            </a:extLst>
          </p:cNvPr>
          <p:cNvSpPr/>
          <p:nvPr/>
        </p:nvSpPr>
        <p:spPr>
          <a:xfrm>
            <a:off x="719478" y="3581591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809C88-56F0-C40D-D615-4B7ECA31A6C6}"/>
              </a:ext>
            </a:extLst>
          </p:cNvPr>
          <p:cNvSpPr/>
          <p:nvPr/>
        </p:nvSpPr>
        <p:spPr>
          <a:xfrm>
            <a:off x="558069" y="4734018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2687E0E-A0B5-275F-8BFE-31C4444D565D}"/>
              </a:ext>
            </a:extLst>
          </p:cNvPr>
          <p:cNvSpPr/>
          <p:nvPr/>
        </p:nvSpPr>
        <p:spPr>
          <a:xfrm>
            <a:off x="1582291" y="3694713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2B57550-863F-6862-8C32-60956238ED54}"/>
              </a:ext>
            </a:extLst>
          </p:cNvPr>
          <p:cNvSpPr/>
          <p:nvPr/>
        </p:nvSpPr>
        <p:spPr>
          <a:xfrm>
            <a:off x="1500601" y="2542286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36D498-CE55-A766-EB5B-6D7A8F96B163}"/>
              </a:ext>
            </a:extLst>
          </p:cNvPr>
          <p:cNvSpPr/>
          <p:nvPr/>
        </p:nvSpPr>
        <p:spPr>
          <a:xfrm>
            <a:off x="3382968" y="5115020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03B57C-AB90-674F-02C0-E35CE4696E68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401784" y="2735397"/>
            <a:ext cx="1260697" cy="237962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1DC20A-E379-E8A0-6B3C-FF602462BAA8}"/>
              </a:ext>
            </a:extLst>
          </p:cNvPr>
          <p:cNvCxnSpPr>
            <a:cxnSpLocks/>
          </p:cNvCxnSpPr>
          <p:nvPr/>
        </p:nvCxnSpPr>
        <p:spPr>
          <a:xfrm flipV="1">
            <a:off x="1259071" y="3920957"/>
            <a:ext cx="730301" cy="81306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C5BB9CCA-4174-C721-BC48-97336A8AC1D9}"/>
              </a:ext>
            </a:extLst>
          </p:cNvPr>
          <p:cNvSpPr/>
          <p:nvPr/>
        </p:nvSpPr>
        <p:spPr>
          <a:xfrm>
            <a:off x="7922457" y="2495811"/>
            <a:ext cx="3403262" cy="2862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B9A4673-E6DF-0EDF-27DD-C37D070C38FF}"/>
              </a:ext>
            </a:extLst>
          </p:cNvPr>
          <p:cNvCxnSpPr>
            <a:cxnSpLocks/>
          </p:cNvCxnSpPr>
          <p:nvPr/>
        </p:nvCxnSpPr>
        <p:spPr>
          <a:xfrm>
            <a:off x="7814822" y="113122"/>
            <a:ext cx="0" cy="66553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D7C9DFD3-3B68-9B8F-A0A7-2858CCA10740}"/>
              </a:ext>
            </a:extLst>
          </p:cNvPr>
          <p:cNvSpPr/>
          <p:nvPr/>
        </p:nvSpPr>
        <p:spPr>
          <a:xfrm>
            <a:off x="719478" y="2432690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D26B5BC-26E0-CC90-61A9-3C660F47E1DE}"/>
              </a:ext>
            </a:extLst>
          </p:cNvPr>
          <p:cNvSpPr/>
          <p:nvPr/>
        </p:nvSpPr>
        <p:spPr>
          <a:xfrm>
            <a:off x="321276" y="1488841"/>
            <a:ext cx="1206183" cy="25565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8C1A14-FB3E-583D-2B8B-0C5D8F4A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19" y="2542286"/>
            <a:ext cx="3248322" cy="2816179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285194C9-4DE7-AD09-7B0C-32FB9C05D89D}"/>
              </a:ext>
            </a:extLst>
          </p:cNvPr>
          <p:cNvSpPr/>
          <p:nvPr/>
        </p:nvSpPr>
        <p:spPr>
          <a:xfrm>
            <a:off x="959470" y="4424098"/>
            <a:ext cx="1596933" cy="31331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A7CBAD2-C287-BF08-D5FF-2DD2D8018C3A}"/>
              </a:ext>
            </a:extLst>
          </p:cNvPr>
          <p:cNvSpPr/>
          <p:nvPr/>
        </p:nvSpPr>
        <p:spPr>
          <a:xfrm>
            <a:off x="1706807" y="474427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E04FF8E-D9A1-757D-7C36-BB5CBC41FCCB}"/>
              </a:ext>
            </a:extLst>
          </p:cNvPr>
          <p:cNvSpPr txBox="1"/>
          <p:nvPr/>
        </p:nvSpPr>
        <p:spPr>
          <a:xfrm>
            <a:off x="7996415" y="2103242"/>
            <a:ext cx="31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Interaktives Pop-up-Fenster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A57C16-E102-EFC0-172F-AFAC2E3C3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0" y="342660"/>
            <a:ext cx="6643925" cy="6307949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AEB36553-5C5B-EE17-FC97-CF46EDC925BB}"/>
              </a:ext>
            </a:extLst>
          </p:cNvPr>
          <p:cNvSpPr/>
          <p:nvPr/>
        </p:nvSpPr>
        <p:spPr>
          <a:xfrm>
            <a:off x="6325385" y="989814"/>
            <a:ext cx="791851" cy="395926"/>
          </a:xfrm>
          <a:prstGeom prst="ellipse">
            <a:avLst/>
          </a:prstGeom>
          <a:solidFill>
            <a:srgbClr val="FFFF00">
              <a:alpha val="19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05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Wiemer, Jan C</dc:creator>
  <cp:lastModifiedBy>Wiemer, Jan C</cp:lastModifiedBy>
  <cp:revision>11</cp:revision>
  <dcterms:created xsi:type="dcterms:W3CDTF">2024-02-25T20:51:30Z</dcterms:created>
  <dcterms:modified xsi:type="dcterms:W3CDTF">2024-03-29T15:58:31Z</dcterms:modified>
</cp:coreProperties>
</file>