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8"/>
  </p:notesMasterIdLst>
  <p:sldIdLst>
    <p:sldId id="274" r:id="rId5"/>
    <p:sldId id="307" r:id="rId6"/>
    <p:sldId id="30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0FC4FFE-8987-4A26-B7F4-8A516F18ADAE}">
      <dgm:prSet custT="1"/>
      <dgm:spPr/>
      <dgm:t>
        <a:bodyPr/>
        <a:lstStyle/>
        <a:p>
          <a:pPr>
            <a:lnSpc>
              <a:spcPct val="100000"/>
            </a:lnSpc>
            <a:defRPr cap="all"/>
          </a:pPr>
          <a:r>
            <a:rPr lang="en-US" sz="1400" cap="none" baseline="0" dirty="0"/>
            <a:t>Register to create a user profile and customize it to represent you. Visitors can poke around the site and search for users in their area. Registering will let you take on a role as either a Pet Owner or Care Provider. From there the two sides can interact with each other to provide and receive pet care services.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1C383F32-22E8-4F62-A3E0-BDC3D5F48992}">
      <dgm:prSet custT="1"/>
      <dgm:spPr/>
      <dgm:t>
        <a:bodyPr/>
        <a:lstStyle/>
        <a:p>
          <a:pPr>
            <a:lnSpc>
              <a:spcPct val="100000"/>
            </a:lnSpc>
            <a:defRPr cap="all"/>
          </a:pPr>
          <a:r>
            <a:rPr lang="en-US" sz="1400" cap="none" baseline="0" dirty="0"/>
            <a:t>Take on a Care Provider role and interface with Pet Owners on the site who are seeking pet care. Take advantage of the booking system to keep track of upcoming and past appointments.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9225C73-1633-42F1-AB3B-7CB183E5F8B8}">
      <dgm:prSet custT="1"/>
      <dgm:spPr/>
      <dgm:t>
        <a:bodyPr/>
        <a:lstStyle/>
        <a:p>
          <a:pPr>
            <a:lnSpc>
              <a:spcPct val="100000"/>
            </a:lnSpc>
            <a:defRPr cap="all"/>
          </a:pPr>
          <a:r>
            <a:rPr lang="en-US" sz="1400" cap="none" baseline="0" dirty="0"/>
            <a:t>Create individual pet profiles where you can specify things from behavior to health concerns. Then share some personal favorite pictures of your friend in the photo gallery. The pet profiles are also used to facilitate the booking of care appointments between Owner and Care Provider.</a:t>
          </a:r>
        </a:p>
      </dgm:t>
    </dgm:pt>
    <dgm:pt modelId="{9646853A-8964-4519-A5B1-0B7D18B2983D}" type="sibTrans" cxnId="{A9154303-8225-4248-91DC-1B0156A35F07}">
      <dgm:prSet/>
      <dgm:spPr/>
      <dgm:t>
        <a:bodyPr/>
        <a:lstStyle/>
        <a:p>
          <a:endParaRPr lang="en-US"/>
        </a:p>
      </dgm:t>
    </dgm:pt>
    <dgm:pt modelId="{1A0E2090-1D4F-438A-8766-B6030CE01ADD}" type="parTrans" cxnId="{A9154303-8225-4248-91DC-1B0156A35F07}">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g"/>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aw prints"/>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Veterinarian"/>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86390" y="621668"/>
          <a:ext cx="1990125" cy="199012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110516" y="1045793"/>
          <a:ext cx="1141875" cy="1141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0203" y="3231668"/>
          <a:ext cx="3262500"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baseline="0" dirty="0"/>
            <a:t>Register to create a user profile and customize it to represent you. Visitors can poke around the site and search for users in their area. Registering will let you take on a role as either a Pet Owner or Care Provider. From there the two sides can interact with each other to provide and receive pet care services.</a:t>
          </a:r>
        </a:p>
      </dsp:txBody>
      <dsp:txXfrm>
        <a:off x="50203" y="3231668"/>
        <a:ext cx="3262500" cy="1620000"/>
      </dsp:txXfrm>
    </dsp:sp>
    <dsp:sp modelId="{BCD8CDD9-0C56-4401-ADB1-8B48DAB2C96F}">
      <dsp:nvSpPr>
        <dsp:cNvPr id="0" name=""/>
        <dsp:cNvSpPr/>
      </dsp:nvSpPr>
      <dsp:spPr>
        <a:xfrm>
          <a:off x="4519828" y="621668"/>
          <a:ext cx="1990125" cy="199012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943953" y="104579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883641" y="3231668"/>
          <a:ext cx="3262500"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baseline="0" dirty="0"/>
            <a:t>Create individual pet profiles where you can specify things from behavior to health concerns. Then share some personal favorite pictures of your friend in the photo gallery. The pet profiles are also used to facilitate the booking of care appointments between Owner and Care Provider.</a:t>
          </a:r>
        </a:p>
      </dsp:txBody>
      <dsp:txXfrm>
        <a:off x="3883641" y="3231668"/>
        <a:ext cx="3262500" cy="1620000"/>
      </dsp:txXfrm>
    </dsp:sp>
    <dsp:sp modelId="{FF93E135-77D6-48A0-8871-9BC93D705D06}">
      <dsp:nvSpPr>
        <dsp:cNvPr id="0" name=""/>
        <dsp:cNvSpPr/>
      </dsp:nvSpPr>
      <dsp:spPr>
        <a:xfrm>
          <a:off x="8353266" y="621668"/>
          <a:ext cx="1990125" cy="199012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777391" y="1045793"/>
          <a:ext cx="1141875" cy="1141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717078" y="3231668"/>
          <a:ext cx="3262500"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baseline="0" dirty="0"/>
            <a:t>Take on a Care Provider role and interface with Pet Owners on the site who are seeking pet care. Take advantage of the booking system to keep track of upcoming and past appointments.</a:t>
          </a:r>
        </a:p>
      </dsp:txBody>
      <dsp:txXfrm>
        <a:off x="7717078" y="3231668"/>
        <a:ext cx="3262500" cy="16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5/10/2020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83235" y="-494861"/>
            <a:ext cx="10225530" cy="1475013"/>
          </a:xfrm>
        </p:spPr>
        <p:txBody>
          <a:bodyPr>
            <a:normAutofit/>
          </a:bodyPr>
          <a:lstStyle/>
          <a:p>
            <a:pPr algn="ctr"/>
            <a:r>
              <a:rPr lang="en-US" sz="4000" dirty="0">
                <a:solidFill>
                  <a:schemeClr val="tx1"/>
                </a:solidFill>
              </a:rPr>
              <a:t>Petopia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83235" y="862728"/>
            <a:ext cx="10225530" cy="590321"/>
          </a:xfrm>
        </p:spPr>
        <p:txBody>
          <a:bodyPr>
            <a:normAutofit/>
          </a:bodyPr>
          <a:lstStyle/>
          <a:p>
            <a:pPr algn="ctr"/>
            <a:r>
              <a:rPr lang="en-US" sz="1800" cap="none" dirty="0">
                <a:solidFill>
                  <a:schemeClr val="tx1"/>
                </a:solidFill>
              </a:rPr>
              <a:t>by </a:t>
            </a:r>
            <a:r>
              <a:rPr lang="en-US" sz="1800" cap="none" dirty="0" err="1">
                <a:solidFill>
                  <a:schemeClr val="tx1"/>
                </a:solidFill>
              </a:rPr>
              <a:t>Nerdvana</a:t>
            </a:r>
            <a:endParaRPr lang="en-US" sz="1800" cap="none" dirty="0">
              <a:solidFill>
                <a:schemeClr val="tx1"/>
              </a:solidFill>
            </a:endParaRPr>
          </a:p>
          <a:p>
            <a:pPr algn="ctr"/>
            <a:endParaRPr lang="en-US" sz="1600" cap="none" dirty="0">
              <a:solidFill>
                <a:schemeClr val="tx1"/>
              </a:solidFill>
            </a:endParaRPr>
          </a:p>
          <a:p>
            <a:pPr algn="ctr"/>
            <a:endParaRPr lang="en-US" sz="1600" cap="none" dirty="0">
              <a:solidFill>
                <a:schemeClr val="tx1"/>
              </a:solidFill>
            </a:endParaRPr>
          </a:p>
        </p:txBody>
      </p:sp>
      <p:sp>
        <p:nvSpPr>
          <p:cNvPr id="4" name="TextBox 3">
            <a:extLst>
              <a:ext uri="{FF2B5EF4-FFF2-40B4-BE49-F238E27FC236}">
                <a16:creationId xmlns:a16="http://schemas.microsoft.com/office/drawing/2014/main" id="{D2DD0013-9024-405A-89F8-7342F4CDA3BB}"/>
              </a:ext>
            </a:extLst>
          </p:cNvPr>
          <p:cNvSpPr txBox="1"/>
          <p:nvPr/>
        </p:nvSpPr>
        <p:spPr>
          <a:xfrm>
            <a:off x="4132218" y="1268383"/>
            <a:ext cx="5381897" cy="369332"/>
          </a:xfrm>
          <a:prstGeom prst="rect">
            <a:avLst/>
          </a:prstGeom>
          <a:noFill/>
        </p:spPr>
        <p:txBody>
          <a:bodyPr wrap="square" rtlCol="0">
            <a:spAutoFit/>
          </a:bodyPr>
          <a:lstStyle/>
          <a:p>
            <a:r>
              <a:rPr lang="en-US" dirty="0"/>
              <a:t>Tricia Holman, Corrin Moser, Joey Tavares</a:t>
            </a: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2" y="0"/>
            <a:ext cx="11029616" cy="1188720"/>
          </a:xfrm>
        </p:spPr>
        <p:txBody>
          <a:bodyPr/>
          <a:lstStyle/>
          <a:p>
            <a:r>
              <a:rPr lang="en-US" cap="none" dirty="0"/>
              <a:t>Petopia</a:t>
            </a:r>
            <a:r>
              <a:rPr lang="en-US" dirty="0"/>
              <a:t> </a:t>
            </a:r>
            <a:r>
              <a:rPr lang="en-US" cap="none" dirty="0"/>
              <a:t>Functionality</a:t>
            </a:r>
            <a:r>
              <a:rPr lang="en-US" dirty="0"/>
              <a:t> </a:t>
            </a:r>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1472666947"/>
              </p:ext>
            </p:extLst>
          </p:nvPr>
        </p:nvGraphicFramePr>
        <p:xfrm>
          <a:off x="581192" y="1188720"/>
          <a:ext cx="11029782" cy="54733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332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0F98-E095-47F8-8BEF-A2F32CE02EFE}"/>
              </a:ext>
            </a:extLst>
          </p:cNvPr>
          <p:cNvSpPr>
            <a:spLocks noGrp="1"/>
          </p:cNvSpPr>
          <p:nvPr>
            <p:ph type="title"/>
          </p:nvPr>
        </p:nvSpPr>
        <p:spPr/>
        <p:txBody>
          <a:bodyPr/>
          <a:lstStyle/>
          <a:p>
            <a:r>
              <a:rPr lang="en-US" cap="none" dirty="0"/>
              <a:t>Inception of Petopia</a:t>
            </a:r>
          </a:p>
        </p:txBody>
      </p:sp>
      <p:sp>
        <p:nvSpPr>
          <p:cNvPr id="3" name="Content Placeholder 2">
            <a:extLst>
              <a:ext uri="{FF2B5EF4-FFF2-40B4-BE49-F238E27FC236}">
                <a16:creationId xmlns:a16="http://schemas.microsoft.com/office/drawing/2014/main" id="{D7355439-436D-46B8-B917-ACCC677D28C1}"/>
              </a:ext>
            </a:extLst>
          </p:cNvPr>
          <p:cNvSpPr>
            <a:spLocks noGrp="1"/>
          </p:cNvSpPr>
          <p:nvPr>
            <p:ph idx="1"/>
          </p:nvPr>
        </p:nvSpPr>
        <p:spPr/>
        <p:txBody>
          <a:bodyPr/>
          <a:lstStyle/>
          <a:p>
            <a:r>
              <a:rPr lang="en-US" dirty="0"/>
              <a:t>We saw a lack of web applications with broad scope in terms of pet care. Popular web applications offering pet care, “Fetch” and “Rover” focus in on dog-walking and pet sitting specifically.</a:t>
            </a:r>
          </a:p>
          <a:p>
            <a:r>
              <a:rPr lang="en-US" dirty="0"/>
              <a:t>As pet owners ourselves we felt this tool could be beneficial to the community and provide both owners and prospective care providers a hub to interact with each other and facilitate the scheduling of pet care.</a:t>
            </a:r>
          </a:p>
          <a:p>
            <a:r>
              <a:rPr lang="en-US" dirty="0"/>
              <a:t>To further help pet loving free lancers the platform aims to give these individuals another alternative to do something they enjoy while also making some money and establishing a client base.   </a:t>
            </a:r>
          </a:p>
          <a:p>
            <a:endParaRPr lang="en-US" dirty="0"/>
          </a:p>
        </p:txBody>
      </p:sp>
    </p:spTree>
    <p:extLst>
      <p:ext uri="{BB962C8B-B14F-4D97-AF65-F5344CB8AC3E}">
        <p14:creationId xmlns:p14="http://schemas.microsoft.com/office/powerpoint/2010/main" val="389796113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16C154-5A0F-4CDC-8C15-D2E2158464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{B8EA6385-79C9-446F-A19C-04C96EEDB43B}tf56535239</Template>
  <TotalTime>0</TotalTime>
  <Words>270</Words>
  <Application>Microsoft Office PowerPoint</Application>
  <PresentationFormat>Widescreen</PresentationFormat>
  <Paragraphs>12</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Franklin Gothic Book</vt:lpstr>
      <vt:lpstr>Franklin Gothic Demi</vt:lpstr>
      <vt:lpstr>Wingdings 2</vt:lpstr>
      <vt:lpstr>DividendVTI</vt:lpstr>
      <vt:lpstr>Petopia</vt:lpstr>
      <vt:lpstr>Petopia Functionality </vt:lpstr>
      <vt:lpstr>Inception of Petopia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2020-05-10T23:51:52Z</dcterms:created>
  <dcterms:modified xsi:type="dcterms:W3CDTF">2020-05-11T21:31:19Z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