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2282825" y="1593215"/>
            <a:ext cx="2679065" cy="3921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76550" y="2168525"/>
            <a:ext cx="1456055" cy="1835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2282825" y="4471035"/>
            <a:ext cx="2679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3055620" y="4722495"/>
            <a:ext cx="12769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2800"/>
              <a:t>VMM</a:t>
            </a:r>
            <a:endParaRPr lang="" altLang="en-US" sz="2800"/>
          </a:p>
        </p:txBody>
      </p:sp>
      <p:cxnSp>
        <p:nvCxnSpPr>
          <p:cNvPr id="8" name="Straight Connector 7"/>
          <p:cNvCxnSpPr>
            <a:stCxn id="5" idx="1"/>
            <a:endCxn id="5" idx="3"/>
          </p:cNvCxnSpPr>
          <p:nvPr/>
        </p:nvCxnSpPr>
        <p:spPr>
          <a:xfrm>
            <a:off x="2876550" y="3086100"/>
            <a:ext cx="14560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 Box 8"/>
          <p:cNvSpPr txBox="1"/>
          <p:nvPr/>
        </p:nvSpPr>
        <p:spPr>
          <a:xfrm>
            <a:off x="3154045" y="2393950"/>
            <a:ext cx="10795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2400"/>
              <a:t>APPs</a:t>
            </a:r>
            <a:endParaRPr lang="" altLang="en-US" sz="2400"/>
          </a:p>
        </p:txBody>
      </p:sp>
      <p:sp>
        <p:nvSpPr>
          <p:cNvPr id="10" name="Text Box 9"/>
          <p:cNvSpPr txBox="1"/>
          <p:nvPr/>
        </p:nvSpPr>
        <p:spPr>
          <a:xfrm>
            <a:off x="3055620" y="3369945"/>
            <a:ext cx="1186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GuestOS</a:t>
            </a:r>
            <a:endParaRPr lang="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609600" y="822325"/>
            <a:ext cx="2157730" cy="2806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24255" y="1145540"/>
            <a:ext cx="1429385" cy="1583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10235" y="2975610"/>
            <a:ext cx="2157095" cy="7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1328420" y="3121660"/>
            <a:ext cx="8223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/>
              <a:t>VMM</a:t>
            </a:r>
            <a:endParaRPr lang="en-US" altLang="en-US" sz="2000"/>
          </a:p>
        </p:txBody>
      </p:sp>
      <p:cxnSp>
        <p:nvCxnSpPr>
          <p:cNvPr id="8" name="Straight Connector 7"/>
          <p:cNvCxnSpPr>
            <a:stCxn id="5" idx="1"/>
            <a:endCxn id="5" idx="3"/>
          </p:cNvCxnSpPr>
          <p:nvPr/>
        </p:nvCxnSpPr>
        <p:spPr>
          <a:xfrm>
            <a:off x="1024255" y="1937385"/>
            <a:ext cx="14293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 Box 8"/>
          <p:cNvSpPr txBox="1"/>
          <p:nvPr/>
        </p:nvSpPr>
        <p:spPr>
          <a:xfrm>
            <a:off x="1282700" y="1351280"/>
            <a:ext cx="9131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/>
              <a:t>APPs</a:t>
            </a:r>
            <a:endParaRPr lang="en-US" altLang="en-US" sz="2400"/>
          </a:p>
        </p:txBody>
      </p:sp>
      <p:sp>
        <p:nvSpPr>
          <p:cNvPr id="10" name="Text Box 9"/>
          <p:cNvSpPr txBox="1"/>
          <p:nvPr/>
        </p:nvSpPr>
        <p:spPr>
          <a:xfrm>
            <a:off x="1120775" y="2183130"/>
            <a:ext cx="1237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GuestOS</a:t>
            </a:r>
            <a:endParaRPr lang="en-US" altLang="en-US"/>
          </a:p>
        </p:txBody>
      </p:sp>
      <p:sp>
        <p:nvSpPr>
          <p:cNvPr id="18" name="Rectangle 17"/>
          <p:cNvSpPr/>
          <p:nvPr/>
        </p:nvSpPr>
        <p:spPr>
          <a:xfrm>
            <a:off x="3649980" y="822325"/>
            <a:ext cx="2157730" cy="2806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064635" y="1145540"/>
            <a:ext cx="1429385" cy="1583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3650615" y="2975610"/>
            <a:ext cx="2157095" cy="7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Box 20"/>
          <p:cNvSpPr txBox="1"/>
          <p:nvPr/>
        </p:nvSpPr>
        <p:spPr>
          <a:xfrm>
            <a:off x="4368800" y="3121660"/>
            <a:ext cx="8223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/>
              <a:t>VMM</a:t>
            </a:r>
            <a:endParaRPr lang="en-US" altLang="en-US" sz="2000"/>
          </a:p>
        </p:txBody>
      </p:sp>
      <p:cxnSp>
        <p:nvCxnSpPr>
          <p:cNvPr id="22" name="Straight Connector 21"/>
          <p:cNvCxnSpPr>
            <a:stCxn id="19" idx="1"/>
            <a:endCxn id="19" idx="3"/>
          </p:cNvCxnSpPr>
          <p:nvPr/>
        </p:nvCxnSpPr>
        <p:spPr>
          <a:xfrm>
            <a:off x="4064635" y="1937385"/>
            <a:ext cx="14293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Box 22"/>
          <p:cNvSpPr txBox="1"/>
          <p:nvPr/>
        </p:nvSpPr>
        <p:spPr>
          <a:xfrm>
            <a:off x="4323080" y="1351280"/>
            <a:ext cx="9131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/>
              <a:t>APPs</a:t>
            </a:r>
            <a:endParaRPr lang="en-US" altLang="en-US" sz="2400"/>
          </a:p>
        </p:txBody>
      </p:sp>
      <p:sp>
        <p:nvSpPr>
          <p:cNvPr id="24" name="Text Box 23"/>
          <p:cNvSpPr txBox="1"/>
          <p:nvPr/>
        </p:nvSpPr>
        <p:spPr>
          <a:xfrm>
            <a:off x="4161155" y="2183130"/>
            <a:ext cx="1237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GuestOS</a:t>
            </a:r>
            <a:endParaRPr lang="en-US" altLang="en-US"/>
          </a:p>
        </p:txBody>
      </p:sp>
      <p:sp>
        <p:nvSpPr>
          <p:cNvPr id="25" name="Text Box 24"/>
          <p:cNvSpPr txBox="1"/>
          <p:nvPr/>
        </p:nvSpPr>
        <p:spPr>
          <a:xfrm>
            <a:off x="868045" y="128905"/>
            <a:ext cx="16414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2800">
                <a:solidFill>
                  <a:srgbClr val="FF0000"/>
                </a:solidFill>
              </a:rPr>
              <a:t>Primary</a:t>
            </a:r>
            <a:endParaRPr lang="" altLang="en-US" sz="2800">
              <a:solidFill>
                <a:srgbClr val="FF0000"/>
              </a:solidFill>
            </a:endParaRPr>
          </a:p>
        </p:txBody>
      </p:sp>
      <p:sp>
        <p:nvSpPr>
          <p:cNvPr id="26" name="Text Box 25"/>
          <p:cNvSpPr txBox="1"/>
          <p:nvPr/>
        </p:nvSpPr>
        <p:spPr>
          <a:xfrm>
            <a:off x="3947160" y="128905"/>
            <a:ext cx="15468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2800">
                <a:solidFill>
                  <a:srgbClr val="FF0000"/>
                </a:solidFill>
              </a:rPr>
              <a:t>Backup</a:t>
            </a:r>
            <a:endParaRPr lang="" altLang="en-US" sz="2800">
              <a:solidFill>
                <a:srgbClr val="FF00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610235" y="5001895"/>
            <a:ext cx="110229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 Box 28"/>
          <p:cNvSpPr txBox="1"/>
          <p:nvPr/>
        </p:nvSpPr>
        <p:spPr>
          <a:xfrm>
            <a:off x="10932795" y="4012565"/>
            <a:ext cx="1186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LAN</a:t>
            </a:r>
            <a:endParaRPr lang="" altLang="en-US"/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1664335" y="3628390"/>
            <a:ext cx="25400" cy="13912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8" idx="2"/>
          </p:cNvCxnSpPr>
          <p:nvPr/>
        </p:nvCxnSpPr>
        <p:spPr>
          <a:xfrm>
            <a:off x="4728845" y="3628390"/>
            <a:ext cx="0" cy="13735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400800" y="2369820"/>
            <a:ext cx="1851660" cy="12585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Text Box 32"/>
          <p:cNvSpPr txBox="1"/>
          <p:nvPr/>
        </p:nvSpPr>
        <p:spPr>
          <a:xfrm>
            <a:off x="6527165" y="2814955"/>
            <a:ext cx="1599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Disk Server</a:t>
            </a:r>
            <a:endParaRPr lang="" alt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7326630" y="3628390"/>
            <a:ext cx="0" cy="13735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8540750" y="822325"/>
            <a:ext cx="1096645" cy="6483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Text Box 35"/>
          <p:cNvSpPr txBox="1"/>
          <p:nvPr/>
        </p:nvSpPr>
        <p:spPr>
          <a:xfrm>
            <a:off x="8675370" y="962660"/>
            <a:ext cx="828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client</a:t>
            </a:r>
            <a:endParaRPr lang="" altLang="en-US"/>
          </a:p>
        </p:txBody>
      </p:sp>
      <p:sp>
        <p:nvSpPr>
          <p:cNvPr id="37" name="Rectangle 36"/>
          <p:cNvSpPr/>
          <p:nvPr/>
        </p:nvSpPr>
        <p:spPr>
          <a:xfrm>
            <a:off x="10088245" y="822960"/>
            <a:ext cx="1096645" cy="6483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Text Box 37"/>
          <p:cNvSpPr txBox="1"/>
          <p:nvPr/>
        </p:nvSpPr>
        <p:spPr>
          <a:xfrm>
            <a:off x="10222865" y="963295"/>
            <a:ext cx="828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client</a:t>
            </a:r>
            <a:endParaRPr lang="en-US" altLang="en-US"/>
          </a:p>
        </p:txBody>
      </p:sp>
      <p:cxnSp>
        <p:nvCxnSpPr>
          <p:cNvPr id="39" name="Straight Connector 38"/>
          <p:cNvCxnSpPr/>
          <p:nvPr/>
        </p:nvCxnSpPr>
        <p:spPr>
          <a:xfrm>
            <a:off x="9089390" y="1470660"/>
            <a:ext cx="0" cy="35312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7" idx="2"/>
          </p:cNvCxnSpPr>
          <p:nvPr/>
        </p:nvCxnSpPr>
        <p:spPr>
          <a:xfrm>
            <a:off x="10636885" y="1471295"/>
            <a:ext cx="0" cy="36023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 Box 41"/>
          <p:cNvSpPr txBox="1"/>
          <p:nvPr/>
        </p:nvSpPr>
        <p:spPr>
          <a:xfrm>
            <a:off x="2085340" y="4282440"/>
            <a:ext cx="2193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Logging Channel</a:t>
            </a:r>
            <a:endParaRPr lang="" altLang="en-US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671320" y="4066540"/>
            <a:ext cx="3039110" cy="0"/>
          </a:xfrm>
          <a:prstGeom prst="straightConnector1">
            <a:avLst/>
          </a:prstGeom>
          <a:ln w="28575" cmpd="dbl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</Words>
  <Application>WPS Presentation</Application>
  <PresentationFormat>宽屏</PresentationFormat>
  <Paragraphs>32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4" baseType="lpstr">
      <vt:lpstr>Arial</vt:lpstr>
      <vt:lpstr>宋体</vt:lpstr>
      <vt:lpstr>Wingdings</vt:lpstr>
      <vt:lpstr>宋体</vt:lpstr>
      <vt:lpstr>Arial Unicode MS</vt:lpstr>
      <vt:lpstr>Calibri Light</vt:lpstr>
      <vt:lpstr>DejaVu Sans</vt:lpstr>
      <vt:lpstr>Calibri</vt:lpstr>
      <vt:lpstr>微软雅黑</vt:lpstr>
      <vt:lpstr>Droid Sans Fallback</vt:lpstr>
      <vt:lpstr>OpenSymbol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lixutong</cp:lastModifiedBy>
  <cp:revision>5</cp:revision>
  <dcterms:created xsi:type="dcterms:W3CDTF">2020-06-11T11:38:57Z</dcterms:created>
  <dcterms:modified xsi:type="dcterms:W3CDTF">2020-06-11T11:38:57Z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1033-10.1.0.6758</vt:lpwstr>
  </property>
</Properties>
</file>