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Rectangle 49"/>
          <p:cNvSpPr/>
          <p:nvPr/>
        </p:nvSpPr>
        <p:spPr>
          <a:xfrm>
            <a:off x="3872230" y="4999990"/>
            <a:ext cx="1242060" cy="1063625"/>
          </a:xfrm>
          <a:prstGeom prst="rect">
            <a:avLst/>
          </a:prstGeom>
          <a:ln w="254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62725" y="1720215"/>
            <a:ext cx="970915" cy="808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877685" y="1940560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X 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307840" y="1940560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 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271635" y="1940560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 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562350" y="713105"/>
            <a:ext cx="1833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Data Center 1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131560" y="713105"/>
            <a:ext cx="1833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Data Center </a:t>
            </a:r>
            <a:r>
              <a:rPr lang="" altLang="en-US"/>
              <a:t>2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526145" y="713105"/>
            <a:ext cx="1833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Data Center </a:t>
            </a:r>
            <a:r>
              <a:rPr lang="" altLang="en-US"/>
              <a:t>3</a:t>
            </a:r>
            <a:endParaRPr lang="" altLang="en-US"/>
          </a:p>
        </p:txBody>
      </p:sp>
      <p:sp>
        <p:nvSpPr>
          <p:cNvPr id="11" name="Rectangle 10"/>
          <p:cNvSpPr/>
          <p:nvPr/>
        </p:nvSpPr>
        <p:spPr>
          <a:xfrm>
            <a:off x="3978275" y="5125085"/>
            <a:ext cx="970915" cy="808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293235" y="5345430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Y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6862445" y="5345430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Y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9256395" y="5345430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Y</a:t>
            </a:r>
            <a:r>
              <a:rPr lang="en-US" altLang="en-US"/>
              <a:t> </a:t>
            </a:r>
            <a:endParaRPr lang="en-US" alt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994535" y="2308860"/>
            <a:ext cx="4531995" cy="989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2804160" y="2620010"/>
            <a:ext cx="48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Rx</a:t>
            </a:r>
            <a:endParaRPr lang="" altLang="en-US"/>
          </a:p>
        </p:txBody>
      </p:sp>
      <p:sp>
        <p:nvSpPr>
          <p:cNvPr id="18" name="Heptagon 17"/>
          <p:cNvSpPr/>
          <p:nvPr/>
        </p:nvSpPr>
        <p:spPr>
          <a:xfrm>
            <a:off x="3434080" y="2620010"/>
            <a:ext cx="323215" cy="28765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434080" y="2619375"/>
            <a:ext cx="180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>
                <a:solidFill>
                  <a:schemeClr val="bg1"/>
                </a:solidFill>
              </a:rPr>
              <a:t>1</a:t>
            </a:r>
            <a:endParaRPr lang="" altLang="en-US" sz="16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96720" y="4999990"/>
            <a:ext cx="2215515" cy="8013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019300" y="5288280"/>
            <a:ext cx="48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</a:t>
            </a:r>
            <a:r>
              <a:rPr lang="" altLang="en-US"/>
              <a:t>y</a:t>
            </a:r>
            <a:endParaRPr lang="" altLang="en-US"/>
          </a:p>
        </p:txBody>
      </p:sp>
      <p:cxnSp>
        <p:nvCxnSpPr>
          <p:cNvPr id="26" name="Straight Arrow Connector 25"/>
          <p:cNvCxnSpPr>
            <a:stCxn id="4" idx="1"/>
            <a:endCxn id="6" idx="3"/>
          </p:cNvCxnSpPr>
          <p:nvPr/>
        </p:nvCxnSpPr>
        <p:spPr>
          <a:xfrm flipH="1">
            <a:off x="4649470" y="2124710"/>
            <a:ext cx="19132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7533640" y="2124710"/>
            <a:ext cx="17379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33905" y="2623820"/>
            <a:ext cx="4578350" cy="1066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795145" y="4580890"/>
            <a:ext cx="2076450" cy="764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4163695" y="2749550"/>
            <a:ext cx="48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Vx</a:t>
            </a:r>
            <a:endParaRPr lang="" altLang="en-US"/>
          </a:p>
        </p:txBody>
      </p:sp>
      <p:sp>
        <p:nvSpPr>
          <p:cNvPr id="39" name="Heptagon 38"/>
          <p:cNvSpPr/>
          <p:nvPr/>
        </p:nvSpPr>
        <p:spPr>
          <a:xfrm>
            <a:off x="4791710" y="2700655"/>
            <a:ext cx="323215" cy="28765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4791710" y="2700020"/>
            <a:ext cx="180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>
                <a:solidFill>
                  <a:schemeClr val="bg1"/>
                </a:solidFill>
              </a:rPr>
              <a:t>2</a:t>
            </a:r>
            <a:endParaRPr lang="" altLang="en-US" sz="1600">
              <a:solidFill>
                <a:schemeClr val="bg1"/>
              </a:solidFill>
            </a:endParaRPr>
          </a:p>
        </p:txBody>
      </p:sp>
      <p:sp>
        <p:nvSpPr>
          <p:cNvPr id="41" name="Heptagon 40"/>
          <p:cNvSpPr/>
          <p:nvPr/>
        </p:nvSpPr>
        <p:spPr>
          <a:xfrm>
            <a:off x="4791710" y="2700655"/>
            <a:ext cx="323215" cy="28765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4791710" y="2700020"/>
            <a:ext cx="180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chemeClr val="bg1"/>
                </a:solidFill>
              </a:rPr>
              <a:t>2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2440305" y="4977130"/>
            <a:ext cx="52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Vy</a:t>
            </a:r>
            <a:endParaRPr lang="" altLang="en-US"/>
          </a:p>
        </p:txBody>
      </p:sp>
      <p:sp>
        <p:nvSpPr>
          <p:cNvPr id="49" name="Oval 48"/>
          <p:cNvSpPr/>
          <p:nvPr/>
        </p:nvSpPr>
        <p:spPr>
          <a:xfrm>
            <a:off x="564515" y="3405505"/>
            <a:ext cx="1132205" cy="1132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97230" y="3787775"/>
            <a:ext cx="86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Client</a:t>
            </a:r>
            <a:endParaRPr lang="" altLang="en-US"/>
          </a:p>
        </p:txBody>
      </p:sp>
      <p:sp>
        <p:nvSpPr>
          <p:cNvPr id="51" name="Text Box 50"/>
          <p:cNvSpPr txBox="1"/>
          <p:nvPr/>
        </p:nvSpPr>
        <p:spPr>
          <a:xfrm>
            <a:off x="2804160" y="2620645"/>
            <a:ext cx="48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Rx</a:t>
            </a:r>
            <a:endParaRPr lang="en-US" altLang="en-US"/>
          </a:p>
        </p:txBody>
      </p:sp>
      <p:sp>
        <p:nvSpPr>
          <p:cNvPr id="52" name="Text Box 51"/>
          <p:cNvSpPr txBox="1"/>
          <p:nvPr/>
        </p:nvSpPr>
        <p:spPr>
          <a:xfrm>
            <a:off x="3434080" y="2620010"/>
            <a:ext cx="180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chemeClr val="bg1"/>
                </a:solidFill>
              </a:rPr>
              <a:t>1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3871595" y="3244850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W</a:t>
            </a:r>
            <a:r>
              <a:rPr lang="en-US" altLang="en-US"/>
              <a:t>x</a:t>
            </a:r>
            <a:endParaRPr lang="en-US" altLang="en-US"/>
          </a:p>
        </p:txBody>
      </p:sp>
      <p:sp>
        <p:nvSpPr>
          <p:cNvPr id="54" name="Heptagon 53"/>
          <p:cNvSpPr/>
          <p:nvPr/>
        </p:nvSpPr>
        <p:spPr>
          <a:xfrm>
            <a:off x="4469130" y="3117850"/>
            <a:ext cx="323215" cy="28765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4469130" y="3117215"/>
            <a:ext cx="180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>
                <a:solidFill>
                  <a:schemeClr val="bg1"/>
                </a:solidFill>
              </a:rPr>
              <a:t>3</a:t>
            </a:r>
            <a:endParaRPr lang="" altLang="en-US" sz="160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132330" y="2886710"/>
            <a:ext cx="4840605" cy="1165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51990" y="4182745"/>
            <a:ext cx="1919605" cy="6896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2254250" y="4343400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" altLang="en-US"/>
              <a:t>y</a:t>
            </a:r>
            <a:endParaRPr lang="" altLang="en-US"/>
          </a:p>
        </p:txBody>
      </p:sp>
      <p:sp>
        <p:nvSpPr>
          <p:cNvPr id="66" name="Text Box 65"/>
          <p:cNvSpPr txBox="1"/>
          <p:nvPr/>
        </p:nvSpPr>
        <p:spPr>
          <a:xfrm>
            <a:off x="5114290" y="1720215"/>
            <a:ext cx="403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</a:t>
            </a:r>
            <a:endParaRPr lang="" altLang="en-US"/>
          </a:p>
        </p:txBody>
      </p:sp>
      <p:sp>
        <p:nvSpPr>
          <p:cNvPr id="67" name="Heptagon 66"/>
          <p:cNvSpPr/>
          <p:nvPr/>
        </p:nvSpPr>
        <p:spPr>
          <a:xfrm>
            <a:off x="5518150" y="1760220"/>
            <a:ext cx="323215" cy="28765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5515610" y="1760220"/>
            <a:ext cx="180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>
                <a:solidFill>
                  <a:schemeClr val="bg1"/>
                </a:solidFill>
              </a:rPr>
              <a:t>4</a:t>
            </a:r>
            <a:endParaRPr lang="" altLang="en-US" sz="160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1"/>
          <p:nvPr/>
        </p:nvSpPr>
        <p:spPr>
          <a:xfrm>
            <a:off x="8122285" y="1760220"/>
            <a:ext cx="403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</a:t>
            </a:r>
            <a:endParaRPr lang="en-US" altLang="en-US"/>
          </a:p>
        </p:txBody>
      </p:sp>
      <p:cxnSp>
        <p:nvCxnSpPr>
          <p:cNvPr id="72" name="Straight Arrow Connector 71"/>
          <p:cNvCxnSpPr>
            <a:stCxn id="50" idx="3"/>
            <a:endCxn id="13" idx="1"/>
          </p:cNvCxnSpPr>
          <p:nvPr/>
        </p:nvCxnSpPr>
        <p:spPr>
          <a:xfrm flipV="1">
            <a:off x="5114290" y="5529580"/>
            <a:ext cx="174815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118735" y="5856605"/>
            <a:ext cx="41846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 Box 73"/>
          <p:cNvSpPr txBox="1"/>
          <p:nvPr/>
        </p:nvSpPr>
        <p:spPr>
          <a:xfrm>
            <a:off x="5480050" y="5134610"/>
            <a:ext cx="34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</a:t>
            </a:r>
            <a:endParaRPr lang="" altLang="en-US"/>
          </a:p>
        </p:txBody>
      </p:sp>
      <p:sp>
        <p:nvSpPr>
          <p:cNvPr id="75" name="Text Box 74"/>
          <p:cNvSpPr txBox="1"/>
          <p:nvPr/>
        </p:nvSpPr>
        <p:spPr>
          <a:xfrm>
            <a:off x="7987665" y="5488305"/>
            <a:ext cx="34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</a:t>
            </a:r>
            <a:endParaRPr lang="en-US" altLang="en-US"/>
          </a:p>
        </p:txBody>
      </p:sp>
      <p:cxnSp>
        <p:nvCxnSpPr>
          <p:cNvPr id="76" name="Curved Connector 75"/>
          <p:cNvCxnSpPr>
            <a:stCxn id="4" idx="2"/>
            <a:endCxn id="50" idx="0"/>
          </p:cNvCxnSpPr>
          <p:nvPr/>
        </p:nvCxnSpPr>
        <p:spPr>
          <a:xfrm rot="5400000">
            <a:off x="4535805" y="2486660"/>
            <a:ext cx="2470785" cy="255524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 Box 76"/>
          <p:cNvSpPr txBox="1"/>
          <p:nvPr/>
        </p:nvSpPr>
        <p:spPr>
          <a:xfrm>
            <a:off x="4838065" y="3580130"/>
            <a:ext cx="55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Yes</a:t>
            </a:r>
            <a:endParaRPr lang="" altLang="en-US"/>
          </a:p>
        </p:txBody>
      </p:sp>
      <p:sp>
        <p:nvSpPr>
          <p:cNvPr id="78" name="Heptagon 77"/>
          <p:cNvSpPr/>
          <p:nvPr/>
        </p:nvSpPr>
        <p:spPr>
          <a:xfrm>
            <a:off x="5518150" y="1760220"/>
            <a:ext cx="323215" cy="28765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Text Box 78"/>
          <p:cNvSpPr txBox="1"/>
          <p:nvPr/>
        </p:nvSpPr>
        <p:spPr>
          <a:xfrm>
            <a:off x="5515610" y="1760220"/>
            <a:ext cx="180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chemeClr val="bg1"/>
                </a:solidFill>
              </a:rPr>
              <a:t>4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80" name="Heptagon 79"/>
          <p:cNvSpPr/>
          <p:nvPr/>
        </p:nvSpPr>
        <p:spPr>
          <a:xfrm>
            <a:off x="5480050" y="3402965"/>
            <a:ext cx="323215" cy="28765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Text Box 80"/>
          <p:cNvSpPr txBox="1"/>
          <p:nvPr/>
        </p:nvSpPr>
        <p:spPr>
          <a:xfrm>
            <a:off x="5477510" y="3402965"/>
            <a:ext cx="180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>
                <a:solidFill>
                  <a:schemeClr val="bg1"/>
                </a:solidFill>
              </a:rPr>
              <a:t>5</a:t>
            </a:r>
            <a:endParaRPr lang="" altLang="en-US" sz="1600">
              <a:solidFill>
                <a:schemeClr val="bg1"/>
              </a:solidFill>
            </a:endParaRPr>
          </a:p>
        </p:txBody>
      </p:sp>
      <p:cxnSp>
        <p:nvCxnSpPr>
          <p:cNvPr id="82" name="Curved Connector 81"/>
          <p:cNvCxnSpPr>
            <a:endCxn id="50" idx="2"/>
          </p:cNvCxnSpPr>
          <p:nvPr/>
        </p:nvCxnSpPr>
        <p:spPr>
          <a:xfrm>
            <a:off x="3806190" y="5971540"/>
            <a:ext cx="687070" cy="92075"/>
          </a:xfrm>
          <a:prstGeom prst="curvedConnector4">
            <a:avLst>
              <a:gd name="adj1" fmla="val 4898"/>
              <a:gd name="adj2" fmla="val 35862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 Box 82"/>
          <p:cNvSpPr txBox="1"/>
          <p:nvPr/>
        </p:nvSpPr>
        <p:spPr>
          <a:xfrm>
            <a:off x="3806190" y="6316345"/>
            <a:ext cx="55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Yes</a:t>
            </a:r>
            <a:endParaRPr lang="en-US" altLang="en-US"/>
          </a:p>
        </p:txBody>
      </p:sp>
      <p:cxnSp>
        <p:nvCxnSpPr>
          <p:cNvPr id="84" name="Curved Connector 83"/>
          <p:cNvCxnSpPr/>
          <p:nvPr/>
        </p:nvCxnSpPr>
        <p:spPr>
          <a:xfrm rot="16200000">
            <a:off x="5028565" y="2632710"/>
            <a:ext cx="2444750" cy="2296795"/>
          </a:xfrm>
          <a:prstGeom prst="curvedConnector3">
            <a:avLst>
              <a:gd name="adj1" fmla="val 4998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 Box 84"/>
          <p:cNvSpPr txBox="1"/>
          <p:nvPr/>
        </p:nvSpPr>
        <p:spPr>
          <a:xfrm>
            <a:off x="5803265" y="3975100"/>
            <a:ext cx="116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COMMIT</a:t>
            </a:r>
            <a:endParaRPr lang="" altLang="en-US"/>
          </a:p>
        </p:txBody>
      </p:sp>
      <p:sp>
        <p:nvSpPr>
          <p:cNvPr id="86" name="Heptagon 85"/>
          <p:cNvSpPr/>
          <p:nvPr/>
        </p:nvSpPr>
        <p:spPr>
          <a:xfrm>
            <a:off x="6862445" y="3690620"/>
            <a:ext cx="323215" cy="28765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Text Box 86"/>
          <p:cNvSpPr txBox="1"/>
          <p:nvPr/>
        </p:nvSpPr>
        <p:spPr>
          <a:xfrm>
            <a:off x="6859905" y="3690620"/>
            <a:ext cx="180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>
                <a:solidFill>
                  <a:schemeClr val="bg1"/>
                </a:solidFill>
              </a:rPr>
              <a:t>6</a:t>
            </a:r>
            <a:endParaRPr lang="" altLang="en-US" sz="1600">
              <a:solidFill>
                <a:schemeClr val="bg1"/>
              </a:solidFill>
            </a:endParaRPr>
          </a:p>
        </p:txBody>
      </p:sp>
      <p:cxnSp>
        <p:nvCxnSpPr>
          <p:cNvPr id="89" name="Curved Connector 88"/>
          <p:cNvCxnSpPr>
            <a:stCxn id="4" idx="0"/>
            <a:endCxn id="6" idx="0"/>
          </p:cNvCxnSpPr>
          <p:nvPr/>
        </p:nvCxnSpPr>
        <p:spPr>
          <a:xfrm rot="16200000" flipH="1" flipV="1">
            <a:off x="5652770" y="545465"/>
            <a:ext cx="220345" cy="2569845"/>
          </a:xfrm>
          <a:prstGeom prst="curvedConnector3">
            <a:avLst>
              <a:gd name="adj1" fmla="val -10806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 Box 89"/>
          <p:cNvSpPr txBox="1"/>
          <p:nvPr/>
        </p:nvSpPr>
        <p:spPr>
          <a:xfrm>
            <a:off x="5266690" y="1130935"/>
            <a:ext cx="390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</a:t>
            </a:r>
            <a:endParaRPr lang="" altLang="en-US"/>
          </a:p>
        </p:txBody>
      </p:sp>
      <p:sp>
        <p:nvSpPr>
          <p:cNvPr id="91" name="Heptagon 90"/>
          <p:cNvSpPr/>
          <p:nvPr/>
        </p:nvSpPr>
        <p:spPr>
          <a:xfrm>
            <a:off x="5480050" y="3402965"/>
            <a:ext cx="323215" cy="28765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Text Box 91"/>
          <p:cNvSpPr txBox="1"/>
          <p:nvPr/>
        </p:nvSpPr>
        <p:spPr>
          <a:xfrm>
            <a:off x="5477510" y="3402965"/>
            <a:ext cx="180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chemeClr val="bg1"/>
                </a:solidFill>
              </a:rPr>
              <a:t>5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93" name="Heptagon 92"/>
          <p:cNvSpPr/>
          <p:nvPr/>
        </p:nvSpPr>
        <p:spPr>
          <a:xfrm>
            <a:off x="5695950" y="1130935"/>
            <a:ext cx="323215" cy="28765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Text Box 93"/>
          <p:cNvSpPr txBox="1"/>
          <p:nvPr/>
        </p:nvSpPr>
        <p:spPr>
          <a:xfrm>
            <a:off x="5693410" y="1130935"/>
            <a:ext cx="180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>
                <a:solidFill>
                  <a:schemeClr val="bg1"/>
                </a:solidFill>
              </a:rPr>
              <a:t>7</a:t>
            </a:r>
            <a:endParaRPr lang="" altLang="en-US" sz="1600">
              <a:solidFill>
                <a:schemeClr val="bg1"/>
              </a:solidFill>
            </a:endParaRPr>
          </a:p>
        </p:txBody>
      </p:sp>
      <p:cxnSp>
        <p:nvCxnSpPr>
          <p:cNvPr id="96" name="Curved Connector 95"/>
          <p:cNvCxnSpPr>
            <a:stCxn id="4" idx="0"/>
            <a:endCxn id="7" idx="0"/>
          </p:cNvCxnSpPr>
          <p:nvPr/>
        </p:nvCxnSpPr>
        <p:spPr>
          <a:xfrm rot="16200000" flipH="1">
            <a:off x="8134985" y="633095"/>
            <a:ext cx="220345" cy="2393950"/>
          </a:xfrm>
          <a:prstGeom prst="curvedConnector3">
            <a:avLst>
              <a:gd name="adj1" fmla="val -10821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 Box 96"/>
          <p:cNvSpPr txBox="1"/>
          <p:nvPr/>
        </p:nvSpPr>
        <p:spPr>
          <a:xfrm>
            <a:off x="7941945" y="1081405"/>
            <a:ext cx="390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</a:t>
            </a:r>
            <a:endParaRPr lang="" altLang="en-US"/>
          </a:p>
        </p:txBody>
      </p:sp>
      <p:cxnSp>
        <p:nvCxnSpPr>
          <p:cNvPr id="98" name="Curved Connector 97"/>
          <p:cNvCxnSpPr>
            <a:endCxn id="13" idx="0"/>
          </p:cNvCxnSpPr>
          <p:nvPr/>
        </p:nvCxnSpPr>
        <p:spPr>
          <a:xfrm flipV="1">
            <a:off x="5118735" y="5345430"/>
            <a:ext cx="1914525" cy="166370"/>
          </a:xfrm>
          <a:prstGeom prst="curvedConnector4">
            <a:avLst>
              <a:gd name="adj1" fmla="val 165"/>
              <a:gd name="adj2" fmla="val 24313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 Box 98"/>
          <p:cNvSpPr txBox="1"/>
          <p:nvPr/>
        </p:nvSpPr>
        <p:spPr>
          <a:xfrm>
            <a:off x="5742305" y="4707890"/>
            <a:ext cx="45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</a:t>
            </a:r>
            <a:endParaRPr lang="" altLang="en-US"/>
          </a:p>
        </p:txBody>
      </p:sp>
      <p:cxnSp>
        <p:nvCxnSpPr>
          <p:cNvPr id="102" name="Curved Connector 101"/>
          <p:cNvCxnSpPr>
            <a:endCxn id="14" idx="2"/>
          </p:cNvCxnSpPr>
          <p:nvPr/>
        </p:nvCxnSpPr>
        <p:spPr>
          <a:xfrm>
            <a:off x="5135245" y="5544820"/>
            <a:ext cx="4291965" cy="168910"/>
          </a:xfrm>
          <a:prstGeom prst="curvedConnector4">
            <a:avLst>
              <a:gd name="adj1" fmla="val -517"/>
              <a:gd name="adj2" fmla="val 42556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768090" y="1507490"/>
            <a:ext cx="6530975" cy="11163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3" name="Text Box 102"/>
          <p:cNvSpPr txBox="1"/>
          <p:nvPr/>
        </p:nvSpPr>
        <p:spPr>
          <a:xfrm>
            <a:off x="7073900" y="6316345"/>
            <a:ext cx="45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</a:t>
            </a:r>
            <a:endParaRPr lang="en-US" altLang="en-US"/>
          </a:p>
        </p:txBody>
      </p:sp>
      <p:sp>
        <p:nvSpPr>
          <p:cNvPr id="106" name="Rectangle 105"/>
          <p:cNvSpPr/>
          <p:nvPr/>
        </p:nvSpPr>
        <p:spPr>
          <a:xfrm>
            <a:off x="3757295" y="4999990"/>
            <a:ext cx="6530975" cy="11163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251325" y="1940560"/>
            <a:ext cx="425450" cy="4254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835775" y="1911985"/>
            <a:ext cx="425450" cy="4254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9256395" y="1911985"/>
            <a:ext cx="425450" cy="4254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224020" y="5288280"/>
            <a:ext cx="425450" cy="4254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821170" y="5316855"/>
            <a:ext cx="425450" cy="4254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230360" y="5288280"/>
            <a:ext cx="425450" cy="4254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Text Box 112"/>
          <p:cNvSpPr txBox="1"/>
          <p:nvPr/>
        </p:nvSpPr>
        <p:spPr>
          <a:xfrm>
            <a:off x="10493375" y="1802130"/>
            <a:ext cx="908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Paxos Group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Presentation</Application>
  <PresentationFormat>宽屏</PresentationFormat>
  <Paragraphs>80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Calibri</vt:lpstr>
      <vt:lpstr>微软雅黑</vt:lpstr>
      <vt:lpstr>Droid Sans Fallback</vt:lpstr>
      <vt:lpstr>OpenSymbol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lixutong</cp:lastModifiedBy>
  <cp:revision>25</cp:revision>
  <dcterms:created xsi:type="dcterms:W3CDTF">2020-08-06T06:14:33Z</dcterms:created>
  <dcterms:modified xsi:type="dcterms:W3CDTF">2020-08-06T06:14:33Z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