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3985" y="237490"/>
            <a:ext cx="258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latin typeface="+mn-ea"/>
              </a:rPr>
              <a:t>&lt; file1, content1 &gt;</a:t>
            </a:r>
            <a:endParaRPr lang="" altLang="en-US">
              <a:latin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3985" y="1151890"/>
            <a:ext cx="258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+mn-ea"/>
              </a:rPr>
              <a:t>&lt; file</a:t>
            </a:r>
            <a:r>
              <a:rPr lang="" altLang="en-US">
                <a:latin typeface="+mn-ea"/>
              </a:rPr>
              <a:t>2</a:t>
            </a:r>
            <a:r>
              <a:rPr lang="en-US" altLang="en-US">
                <a:latin typeface="+mn-ea"/>
              </a:rPr>
              <a:t>, content</a:t>
            </a:r>
            <a:r>
              <a:rPr lang="" altLang="en-US">
                <a:latin typeface="+mn-ea"/>
              </a:rPr>
              <a:t>2</a:t>
            </a:r>
            <a:r>
              <a:rPr lang="en-US" altLang="en-US">
                <a:latin typeface="+mn-ea"/>
              </a:rPr>
              <a:t> &gt;</a:t>
            </a:r>
            <a:endParaRPr lang="en-US" altLang="en-US">
              <a:latin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3985" y="2066925"/>
            <a:ext cx="258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+mn-ea"/>
              </a:rPr>
              <a:t>&lt; file</a:t>
            </a:r>
            <a:r>
              <a:rPr lang="" altLang="en-US">
                <a:latin typeface="+mn-ea"/>
              </a:rPr>
              <a:t>3</a:t>
            </a:r>
            <a:r>
              <a:rPr lang="en-US" altLang="en-US">
                <a:latin typeface="+mn-ea"/>
              </a:rPr>
              <a:t>, content</a:t>
            </a:r>
            <a:r>
              <a:rPr lang="" altLang="en-US">
                <a:latin typeface="+mn-ea"/>
              </a:rPr>
              <a:t>3</a:t>
            </a:r>
            <a:r>
              <a:rPr lang="en-US" altLang="en-US">
                <a:latin typeface="+mn-ea"/>
              </a:rPr>
              <a:t> &gt;</a:t>
            </a:r>
            <a:endParaRPr lang="en-US" altLang="en-US">
              <a:latin typeface="+mn-ea"/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2715895" y="421640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5895" y="1336040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5895" y="2251075"/>
            <a:ext cx="6305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625215" y="23749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&lt; 'cat', '1' &gt;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625215" y="2066925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'cat', '1' &gt;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348605" y="5334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</a:t>
            </a:r>
            <a:r>
              <a:rPr lang="" altLang="en-US"/>
              <a:t>dog</a:t>
            </a:r>
            <a:r>
              <a:rPr lang="en-US" altLang="en-US"/>
              <a:t>', '1' &gt;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348605" y="115189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</a:t>
            </a:r>
            <a:r>
              <a:rPr lang="" altLang="en-US"/>
              <a:t>dog</a:t>
            </a:r>
            <a:r>
              <a:rPr lang="en-US" altLang="en-US"/>
              <a:t>', '1' &gt;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7071995" y="2066925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</a:t>
            </a:r>
            <a:r>
              <a:rPr lang="" altLang="en-US"/>
              <a:t>pig</a:t>
            </a:r>
            <a:r>
              <a:rPr lang="en-US" altLang="en-US"/>
              <a:t>', '1' &gt;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7071995" y="23749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'pig', '1' &gt;</a:t>
            </a:r>
            <a:endParaRPr lang="en-US" altLang="en-US"/>
          </a:p>
        </p:txBody>
      </p:sp>
      <p:cxnSp>
        <p:nvCxnSpPr>
          <p:cNvPr id="17" name="Elbow Connector 16"/>
          <p:cNvCxnSpPr/>
          <p:nvPr/>
        </p:nvCxnSpPr>
        <p:spPr>
          <a:xfrm rot="5400000" flipV="1">
            <a:off x="7826375" y="3526155"/>
            <a:ext cx="1738630" cy="1509395"/>
          </a:xfrm>
          <a:prstGeom prst="bentConnector3">
            <a:avLst>
              <a:gd name="adj1" fmla="val 10005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645410" y="5334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Map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221345" y="4728210"/>
            <a:ext cx="121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Reduce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709785" y="4994275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'pig', </a:t>
            </a:r>
            <a:r>
              <a:rPr lang="" altLang="en-US"/>
              <a:t>2</a:t>
            </a:r>
            <a:r>
              <a:rPr lang="en-US" altLang="en-US"/>
              <a:t> &gt;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625215" y="115189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'cat', '1' &gt;</a:t>
            </a:r>
            <a:endParaRPr lang="en-US" alt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6283960" y="3969385"/>
            <a:ext cx="3166745" cy="1886585"/>
          </a:xfrm>
          <a:prstGeom prst="bentConnector3">
            <a:avLst>
              <a:gd name="adj1" fmla="val -761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9709785" y="5662295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</a:t>
            </a:r>
            <a:r>
              <a:rPr lang="" altLang="en-US"/>
              <a:t>do</a:t>
            </a:r>
            <a:r>
              <a:rPr lang="en-US" altLang="en-US"/>
              <a:t>g', </a:t>
            </a:r>
            <a:r>
              <a:rPr lang="" altLang="en-US"/>
              <a:t>3</a:t>
            </a:r>
            <a:r>
              <a:rPr lang="en-US" altLang="en-US"/>
              <a:t> &gt;</a:t>
            </a:r>
            <a:endParaRPr lang="en-US" altLang="en-US"/>
          </a:p>
        </p:txBody>
      </p:sp>
      <p:cxnSp>
        <p:nvCxnSpPr>
          <p:cNvPr id="24" name="Elbow Connector 23"/>
          <p:cNvCxnSpPr/>
          <p:nvPr/>
        </p:nvCxnSpPr>
        <p:spPr>
          <a:xfrm>
            <a:off x="4528185" y="4544060"/>
            <a:ext cx="4939030" cy="2117090"/>
          </a:xfrm>
          <a:prstGeom prst="bentConnector3">
            <a:avLst>
              <a:gd name="adj1" fmla="val 179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709785" y="642874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</a:t>
            </a:r>
            <a:r>
              <a:rPr lang="" altLang="en-US"/>
              <a:t>cat</a:t>
            </a:r>
            <a:r>
              <a:rPr lang="en-US" altLang="en-US"/>
              <a:t>', </a:t>
            </a:r>
            <a:r>
              <a:rPr lang="" altLang="en-US"/>
              <a:t>3</a:t>
            </a:r>
            <a:r>
              <a:rPr lang="en-US" altLang="en-US"/>
              <a:t> &gt;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2645410" y="96774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Map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2646045" y="188277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Map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254365" y="5381625"/>
            <a:ext cx="121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Reduce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254365" y="6175375"/>
            <a:ext cx="121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Reduce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348605" y="421640"/>
            <a:ext cx="172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'dog', '1' &gt;</a:t>
            </a:r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7071995" y="2948940"/>
            <a:ext cx="351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'pig', </a:t>
            </a:r>
            <a:r>
              <a:rPr lang="" altLang="en-US"/>
              <a:t>list(</a:t>
            </a:r>
            <a:r>
              <a:rPr lang="en-US" altLang="en-US"/>
              <a:t>'1'</a:t>
            </a:r>
            <a:r>
              <a:rPr lang="" altLang="en-US"/>
              <a:t>, '1'</a:t>
            </a:r>
            <a:r>
              <a:rPr lang="" altLang="en-US"/>
              <a:t>)</a:t>
            </a:r>
            <a:r>
              <a:rPr lang="en-US" altLang="en-US"/>
              <a:t> &gt;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4742815" y="3519170"/>
            <a:ext cx="351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</a:t>
            </a:r>
            <a:r>
              <a:rPr lang="" altLang="en-US"/>
              <a:t>dog</a:t>
            </a:r>
            <a:r>
              <a:rPr lang="en-US" altLang="en-US"/>
              <a:t>', list('1', '1'</a:t>
            </a:r>
            <a:r>
              <a:rPr lang="" altLang="en-US"/>
              <a:t>, '1'</a:t>
            </a:r>
            <a:r>
              <a:rPr lang="en-US" altLang="en-US"/>
              <a:t>) &gt;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2522855" y="4102100"/>
            <a:ext cx="351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 '</a:t>
            </a:r>
            <a:r>
              <a:rPr lang="" altLang="en-US"/>
              <a:t>cat</a:t>
            </a:r>
            <a:r>
              <a:rPr lang="en-US" altLang="en-US"/>
              <a:t>', list('1', '1', '1') &gt;</a:t>
            </a:r>
            <a:endParaRPr lang="en-US" altLang="en-US"/>
          </a:p>
        </p:txBody>
      </p:sp>
      <p:cxnSp>
        <p:nvCxnSpPr>
          <p:cNvPr id="35" name="Straight Arrow Connector 34"/>
          <p:cNvCxnSpPr>
            <a:stCxn id="15" idx="2"/>
          </p:cNvCxnSpPr>
          <p:nvPr/>
        </p:nvCxnSpPr>
        <p:spPr>
          <a:xfrm>
            <a:off x="7933690" y="2435225"/>
            <a:ext cx="0" cy="4679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210300" y="2480945"/>
            <a:ext cx="0" cy="963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86910" y="2480945"/>
            <a:ext cx="0" cy="1456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Presentation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1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Calibri</vt:lpstr>
      <vt:lpstr>微软雅黑</vt:lpstr>
      <vt:lpstr>Droid Sans Fallback</vt:lpstr>
      <vt:lpstr>OpenSymbol</vt:lpstr>
      <vt:lpstr>times new roman</vt:lpstr>
      <vt:lpstr>Gubbi</vt:lpstr>
      <vt:lpstr>AR PL UKai TW MBE</vt:lpstr>
      <vt:lpstr>Century Schoolbook L</vt:lpstr>
      <vt:lpstr>Samanata</vt:lpstr>
      <vt:lpstr>Samyak Malayalam</vt:lpstr>
      <vt:lpstr>Sans Serif</vt:lpstr>
      <vt:lpstr>Standard Symbols L</vt:lpstr>
      <vt:lpstr>Suruma</vt:lpstr>
      <vt:lpstr>Tlwg Typist</vt:lpstr>
      <vt:lpstr>Sawasdee</vt:lpstr>
      <vt:lpstr>padmaa</vt:lpstr>
      <vt:lpstr>AR PL UKai HK</vt:lpstr>
      <vt:lpstr>AR PL UKai CN</vt:lpstr>
      <vt:lpstr>Kalapi</vt:lpstr>
      <vt:lpstr>Khmer OS</vt:lpstr>
      <vt:lpstr>Khmer OS System</vt:lpstr>
      <vt:lpstr>Keraleeyam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lixutong</cp:lastModifiedBy>
  <cp:revision>22</cp:revision>
  <dcterms:created xsi:type="dcterms:W3CDTF">2020-06-01T18:24:21Z</dcterms:created>
  <dcterms:modified xsi:type="dcterms:W3CDTF">2020-06-01T18:24:21Z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