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00CC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4660"/>
  </p:normalViewPr>
  <p:slideViewPr>
    <p:cSldViewPr>
      <p:cViewPr varScale="1">
        <p:scale>
          <a:sx n="73" d="100"/>
          <a:sy n="73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6200" y="152401"/>
            <a:ext cx="60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Frustum of cone </a:t>
            </a: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on Geogebra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556064"/>
            <a:ext cx="78752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smtClean="0">
                <a:solidFill>
                  <a:srgbClr val="FF0000"/>
                </a:solidFill>
                <a:latin typeface="Arial Black" pitchFamily="34" charset="0"/>
              </a:rPr>
              <a:t>Different Geometric shapes can be studied just with the help of a cone and a cutting plane like</a:t>
            </a:r>
          </a:p>
          <a:p>
            <a:endParaRPr lang="en-US" sz="2500" u="sng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 smtClean="0">
                <a:latin typeface="Arial Black" pitchFamily="34" charset="0"/>
              </a:rPr>
              <a:t> </a:t>
            </a:r>
            <a:r>
              <a:rPr lang="en-US" sz="2500" dirty="0" smtClean="0">
                <a:latin typeface="Arial Black" pitchFamily="34" charset="0"/>
              </a:rPr>
              <a:t>P</a:t>
            </a:r>
            <a:r>
              <a:rPr lang="en-US" sz="2500" dirty="0" smtClean="0">
                <a:latin typeface="Arial Black" pitchFamily="34" charset="0"/>
              </a:rPr>
              <a:t>oint</a:t>
            </a:r>
            <a:endParaRPr lang="en-US" sz="2500" dirty="0" smtClean="0">
              <a:latin typeface="Arial Blac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 smtClean="0">
                <a:latin typeface="Arial Black" pitchFamily="34" charset="0"/>
              </a:rPr>
              <a:t>Circle</a:t>
            </a:r>
            <a:endParaRPr lang="en-US" sz="2500" dirty="0" smtClean="0">
              <a:latin typeface="Arial Blac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 smtClean="0">
                <a:latin typeface="Arial Black" pitchFamily="34" charset="0"/>
              </a:rPr>
              <a:t>Ellipse</a:t>
            </a:r>
            <a:endParaRPr lang="en-US" sz="2500" dirty="0" smtClean="0">
              <a:latin typeface="Arial Black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 smtClean="0">
                <a:latin typeface="Arial Black" pitchFamily="34" charset="0"/>
              </a:rPr>
              <a:t>Parabola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500" dirty="0" smtClean="0">
                <a:latin typeface="Arial Black" pitchFamily="34" charset="0"/>
              </a:rPr>
              <a:t>Hyperbola</a:t>
            </a:r>
            <a:endParaRPr lang="en-US" sz="2500" dirty="0" smtClean="0">
              <a:latin typeface="Arial Black" pitchFamily="34" charset="0"/>
            </a:endParaRPr>
          </a:p>
        </p:txBody>
      </p:sp>
      <p:pic>
        <p:nvPicPr>
          <p:cNvPr id="5" name="Picture 2" descr="C:\Users\HARSH\Desktop\Youtube\31.Different shapes with frustum of cone\PPT 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28600"/>
            <a:ext cx="2703512" cy="2127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nkGothic Md BT" pitchFamily="34" charset="0"/>
              </a:rPr>
              <a:t>Lets See </a:t>
            </a:r>
            <a:r>
              <a:rPr lang="en-US" dirty="0" smtClean="0">
                <a:solidFill>
                  <a:srgbClr val="FF0000"/>
                </a:solidFill>
                <a:latin typeface="BankGothic Md BT" pitchFamily="34" charset="0"/>
              </a:rPr>
              <a:t>frustum of cone and its animation </a:t>
            </a:r>
            <a:r>
              <a:rPr lang="en-US" dirty="0" smtClean="0">
                <a:solidFill>
                  <a:srgbClr val="FF0000"/>
                </a:solidFill>
                <a:latin typeface="BankGothic Md BT" pitchFamily="34" charset="0"/>
              </a:rPr>
              <a:t>on Geogebra</a:t>
            </a:r>
            <a:endParaRPr lang="en-US" dirty="0">
              <a:solidFill>
                <a:srgbClr val="FF0000"/>
              </a:solidFill>
              <a:latin typeface="BankGothic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Lets See frustum of cone and its animation on Geogebra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on race against time </dc:title>
  <dc:creator>harsh patel</dc:creator>
  <cp:lastModifiedBy>harsh patel</cp:lastModifiedBy>
  <cp:revision>46</cp:revision>
  <dcterms:created xsi:type="dcterms:W3CDTF">2006-08-16T00:00:00Z</dcterms:created>
  <dcterms:modified xsi:type="dcterms:W3CDTF">2018-04-10T15:09:14Z</dcterms:modified>
</cp:coreProperties>
</file>