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SH\Desktop\Youtube\10.Gipper\123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8035787" cy="5867400"/>
          </a:xfrm>
          <a:prstGeom prst="rect">
            <a:avLst/>
          </a:prstGeom>
          <a:noFill/>
        </p:spPr>
      </p:pic>
      <p:pic>
        <p:nvPicPr>
          <p:cNvPr id="4" name="Picture 2" descr="C:\Users\HARSH\Desktop\123456\123456789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440" y="5867400"/>
            <a:ext cx="114356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harsh patel</dc:creator>
  <cp:lastModifiedBy>harsh patel</cp:lastModifiedBy>
  <cp:revision>5</cp:revision>
  <dcterms:created xsi:type="dcterms:W3CDTF">2006-08-16T00:00:00Z</dcterms:created>
  <dcterms:modified xsi:type="dcterms:W3CDTF">2017-05-15T16:36:34Z</dcterms:modified>
</cp:coreProperties>
</file>