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5E427-D9B9-47F4-BFA0-D00560B5933D}" type="datetimeFigureOut">
              <a:rPr lang="en-US" smtClean="0"/>
              <a:pPr/>
              <a:t>01-Sep-17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26000-9F87-49E5-B494-6C5E7ED405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26000-9F87-49E5-B494-6C5E7ED4052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HARSH\Desktop\Youtube\5.Oldham coupling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6989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76200"/>
            <a:ext cx="8458200" cy="990599"/>
          </a:xfrm>
          <a:solidFill>
            <a:schemeClr val="tx1">
              <a:alpha val="31000"/>
            </a:schemeClr>
          </a:solidFill>
          <a:effectLst>
            <a:outerShdw blurRad="50800" dist="50800" dir="5400000" algn="ctr" rotWithShape="0">
              <a:srgbClr val="000000">
                <a:alpha val="75000"/>
              </a:srgbClr>
            </a:outerShdw>
          </a:effectLst>
          <a:scene3d>
            <a:camera prst="orthographicFront"/>
            <a:lightRig rig="threePt" dir="t"/>
          </a:scene3d>
          <a:sp3d prstMaterial="plastic"/>
        </p:spPr>
        <p:txBody>
          <a:bodyPr>
            <a:normAutofit/>
          </a:bodyPr>
          <a:lstStyle/>
          <a:p>
            <a:r>
              <a:rPr lang="en-US" sz="4500" dirty="0" smtClean="0">
                <a:solidFill>
                  <a:schemeClr val="bg1">
                    <a:lumMod val="95000"/>
                  </a:schemeClr>
                </a:solidFill>
                <a:latin typeface="Algerian" pitchFamily="82" charset="0"/>
              </a:rPr>
              <a:t>Oldham </a:t>
            </a:r>
            <a:r>
              <a:rPr lang="en-US" sz="4500" dirty="0" smtClean="0">
                <a:solidFill>
                  <a:schemeClr val="bg1">
                    <a:lumMod val="95000"/>
                  </a:schemeClr>
                </a:solidFill>
                <a:latin typeface="Algerian" pitchFamily="82" charset="0"/>
              </a:rPr>
              <a:t>Coupling Analysis</a:t>
            </a:r>
            <a:endParaRPr lang="en-US" sz="4500" dirty="0">
              <a:solidFill>
                <a:schemeClr val="bg1">
                  <a:lumMod val="95000"/>
                </a:schemeClr>
              </a:solidFill>
              <a:latin typeface="Algerian" pitchFamily="82" charset="0"/>
            </a:endParaRPr>
          </a:p>
        </p:txBody>
      </p:sp>
      <p:pic>
        <p:nvPicPr>
          <p:cNvPr id="5" name="Picture 4" descr="Image result for oldham coupling pho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705" y="1600200"/>
            <a:ext cx="4437295" cy="2667000"/>
          </a:xfrm>
          <a:prstGeom prst="rect">
            <a:avLst/>
          </a:prstGeom>
          <a:noFill/>
        </p:spPr>
      </p:pic>
      <p:pic>
        <p:nvPicPr>
          <p:cNvPr id="7170" name="Picture 2" descr="C:\Users\HARSH\Desktop\Youtube\5.Oldham coupling\oldh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1596107"/>
            <a:ext cx="3200400" cy="2823493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/>
          <p:nvPr/>
        </p:nvCxnSpPr>
        <p:spPr>
          <a:xfrm>
            <a:off x="4724400" y="2895600"/>
            <a:ext cx="914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HARSH\Desktop\123456\123456789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5979030"/>
            <a:ext cx="914400" cy="792092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Oldham Coupling</a:t>
            </a:r>
            <a:endParaRPr lang="en-US" dirty="0"/>
          </a:p>
        </p:txBody>
      </p:sp>
      <p:pic>
        <p:nvPicPr>
          <p:cNvPr id="6146" name="Picture 2" descr="Image result for oldham coupling phot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219200"/>
            <a:ext cx="6934200" cy="412239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90600" y="5105400"/>
            <a:ext cx="9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Flange</a:t>
            </a:r>
          </a:p>
          <a:p>
            <a:r>
              <a:rPr lang="en-US" dirty="0" smtClean="0"/>
              <a:t>(Driving)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5943600"/>
            <a:ext cx="940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Flange</a:t>
            </a:r>
          </a:p>
          <a:p>
            <a:r>
              <a:rPr lang="en-US" dirty="0" smtClean="0"/>
              <a:t>(Driven)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5638800"/>
            <a:ext cx="141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Central Piece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0"/>
          </p:cNvCxnSpPr>
          <p:nvPr/>
        </p:nvCxnSpPr>
        <p:spPr>
          <a:xfrm rot="5400000" flipH="1" flipV="1">
            <a:off x="1291283" y="4461204"/>
            <a:ext cx="731520" cy="34351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5848657" y="5505144"/>
            <a:ext cx="838200" cy="19111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3543300" y="4991099"/>
            <a:ext cx="990600" cy="30480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Representation in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Geogebra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Driving Flange- </a:t>
            </a:r>
            <a:r>
              <a:rPr lang="en-US" sz="4000" dirty="0" smtClean="0">
                <a:solidFill>
                  <a:srgbClr val="92D050"/>
                </a:solidFill>
              </a:rPr>
              <a:t>Green</a:t>
            </a:r>
          </a:p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Central Piece- 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Blue</a:t>
            </a:r>
          </a:p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Driven Flange- </a:t>
            </a:r>
            <a:r>
              <a:rPr lang="en-US" sz="4000" dirty="0" smtClean="0">
                <a:solidFill>
                  <a:srgbClr val="FF0000"/>
                </a:solidFill>
              </a:rPr>
              <a:t>Red</a:t>
            </a:r>
          </a:p>
        </p:txBody>
      </p:sp>
      <p:pic>
        <p:nvPicPr>
          <p:cNvPr id="5" name="Picture 2" descr="C:\Users\HARSH\Desktop\123456\123456789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5979030"/>
            <a:ext cx="914400" cy="7920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rPr>
              <a:t>But Can we guess the movement of Central piece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7" name="Picture 2" descr="C:\Users\HARSH\Desktop\123456\123456789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5979030"/>
            <a:ext cx="914400" cy="792092"/>
          </a:xfrm>
          <a:prstGeom prst="rect">
            <a:avLst/>
          </a:prstGeom>
          <a:noFill/>
        </p:spPr>
      </p:pic>
      <p:sp>
        <p:nvSpPr>
          <p:cNvPr id="3074" name="AutoShape 2" descr="Image result for question mark clip art animat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Image result for question mark clip art animat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Image result for question mark clip art animat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905000"/>
            <a:ext cx="2688050" cy="43094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For better understanding</a:t>
            </a:r>
            <a:endParaRPr lang="en-US" dirty="0"/>
          </a:p>
        </p:txBody>
      </p:sp>
      <p:pic>
        <p:nvPicPr>
          <p:cNvPr id="5" name="Picture 2" descr="C:\Users\HARSH\Desktop\123456\123456789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5979030"/>
            <a:ext cx="914400" cy="792092"/>
          </a:xfrm>
          <a:prstGeom prst="rect">
            <a:avLst/>
          </a:prstGeom>
          <a:noFill/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743200" y="1828800"/>
          <a:ext cx="3776095" cy="1389062"/>
        </p:xfrm>
        <a:graphic>
          <a:graphicData uri="http://schemas.openxmlformats.org/presentationml/2006/ole">
            <p:oleObj spid="_x0000_s2049" name="Packager Shell Object" showAsIcon="1" r:id="rId4" imgW="1332720" imgH="49104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Analysis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Aparajita" pitchFamily="18" charset="0"/>
              <a:cs typeface="Aparajit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Movement of central piece is about a circle with diameter equal to offset.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In Mechanical design if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Diameter of coupling is ‘X’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Offset is ‘Y’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Then total movement in terms of area for central piece is =circle with diameter(X+Y)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90</Words>
  <Application>Microsoft Office PowerPoint</Application>
  <PresentationFormat>On-screen Show (4:3)</PresentationFormat>
  <Paragraphs>22</Paragraphs>
  <Slides>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Packager Shell Object</vt:lpstr>
      <vt:lpstr>Oldham Coupling Analysis</vt:lpstr>
      <vt:lpstr>Parts Of Oldham Coupling</vt:lpstr>
      <vt:lpstr>Representation in Geogebra</vt:lpstr>
      <vt:lpstr>But Can we guess the movement of Central piece </vt:lpstr>
      <vt:lpstr>Video For better understanding</vt:lpstr>
      <vt:lpstr>Analysis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Gear pair</dc:title>
  <dc:creator>harsh patel</dc:creator>
  <cp:lastModifiedBy>harsh patel</cp:lastModifiedBy>
  <cp:revision>12</cp:revision>
  <dcterms:created xsi:type="dcterms:W3CDTF">2006-08-16T00:00:00Z</dcterms:created>
  <dcterms:modified xsi:type="dcterms:W3CDTF">2017-09-01T15:41:10Z</dcterms:modified>
</cp:coreProperties>
</file>