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E427-D9B9-47F4-BFA0-D00560B5933D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6000-9F87-49E5-B494-6C5E7ED4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Distance Formula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371600"/>
          <a:ext cx="7529330" cy="4267200"/>
        </p:xfrm>
        <a:graphic>
          <a:graphicData uri="http://schemas.openxmlformats.org/presentationml/2006/ole">
            <p:oleObj spid="_x0000_s4097" name="Equation" r:id="rId4" imgW="237456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3074" name="AutoShape 2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81000" y="1600200"/>
          <a:ext cx="5407025" cy="4552950"/>
        </p:xfrm>
        <a:graphic>
          <a:graphicData uri="http://schemas.openxmlformats.org/presentationml/2006/ole">
            <p:oleObj spid="_x0000_s3073" name="Equation" r:id="rId4" imgW="193032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Distance Formula</vt:lpstr>
      <vt:lpstr>Equation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pair</dc:title>
  <dc:creator>harsh patel</dc:creator>
  <cp:lastModifiedBy>harsh patel</cp:lastModifiedBy>
  <cp:revision>15</cp:revision>
  <dcterms:created xsi:type="dcterms:W3CDTF">2006-08-16T00:00:00Z</dcterms:created>
  <dcterms:modified xsi:type="dcterms:W3CDTF">2017-01-14T17:04:07Z</dcterms:modified>
</cp:coreProperties>
</file>