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Lato"/>
      <p:regular r:id="rId40"/>
      <p:bold r:id="rId41"/>
      <p:italic r:id="rId42"/>
      <p:boldItalic r:id="rId43"/>
    </p:embeddedFont>
    <p:embeddedFont>
      <p:font typeface="Montserra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j44mYJ8KB9HZeygagG0xpq2Fwv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Montserrat-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Montserrat-italic.fntdata"/><Relationship Id="rId23" Type="http://schemas.openxmlformats.org/officeDocument/2006/relationships/slide" Target="slides/slide18.xml"/><Relationship Id="rId45"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a75948b1fc_3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a75948b1f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16.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49.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31.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4.png"/><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6.png"/><Relationship Id="rId4" Type="http://schemas.openxmlformats.org/officeDocument/2006/relationships/image" Target="../media/image51.png"/><Relationship Id="rId9" Type="http://schemas.openxmlformats.org/officeDocument/2006/relationships/image" Target="../media/image48.png"/><Relationship Id="rId5" Type="http://schemas.openxmlformats.org/officeDocument/2006/relationships/image" Target="../media/image43.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7.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55.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1.png"/><Relationship Id="rId4" Type="http://schemas.openxmlformats.org/officeDocument/2006/relationships/image" Target="../media/image47.png"/><Relationship Id="rId5"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4.png"/><Relationship Id="rId4" Type="http://schemas.openxmlformats.org/officeDocument/2006/relationships/image" Target="../media/image53.png"/><Relationship Id="rId5" Type="http://schemas.openxmlformats.org/officeDocument/2006/relationships/image" Target="../media/image6.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6" name="Google Shape;136;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Categories</a:t>
            </a:r>
            <a:endParaRPr sz="1500">
              <a:latin typeface="Montserrat"/>
              <a:ea typeface="Montserrat"/>
              <a:cs typeface="Montserrat"/>
              <a:sym typeface="Montserrat"/>
            </a:endParaRPr>
          </a:p>
        </p:txBody>
      </p:sp>
      <p:pic>
        <p:nvPicPr>
          <p:cNvPr id="137" name="Google Shape;137;g2a7c40ec614_0_19"/>
          <p:cNvPicPr preferRelativeResize="0"/>
          <p:nvPr/>
        </p:nvPicPr>
        <p:blipFill>
          <a:blip r:embed="rId3">
            <a:alphaModFix/>
          </a:blip>
          <a:stretch>
            <a:fillRect/>
          </a:stretch>
        </p:blipFill>
        <p:spPr>
          <a:xfrm>
            <a:off x="7294750" y="768125"/>
            <a:ext cx="922600" cy="922600"/>
          </a:xfrm>
          <a:prstGeom prst="rect">
            <a:avLst/>
          </a:prstGeom>
          <a:noFill/>
          <a:ln>
            <a:noFill/>
          </a:ln>
        </p:spPr>
      </p:pic>
      <p:pic>
        <p:nvPicPr>
          <p:cNvPr id="138" name="Google Shape;138;g2a7c40ec614_0_19"/>
          <p:cNvPicPr preferRelativeResize="0"/>
          <p:nvPr/>
        </p:nvPicPr>
        <p:blipFill>
          <a:blip r:embed="rId4">
            <a:alphaModFix/>
          </a:blip>
          <a:stretch>
            <a:fillRect/>
          </a:stretch>
        </p:blipFill>
        <p:spPr>
          <a:xfrm>
            <a:off x="822650" y="2619575"/>
            <a:ext cx="7868076" cy="232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4" name="Google Shape;144;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5" name="Google Shape;145;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46" name="Google Shape;146;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47" name="Google Shape;147;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48" name="Google Shape;148;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49" name="Google Shape;149;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0" name="Google Shape;150;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1" name="Google Shape;151;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57" name="Google Shape;157;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3" name="Google Shape;163;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323850" lvl="0" marL="457200" rtl="0" algn="l">
              <a:spcBef>
                <a:spcPts val="0"/>
              </a:spcBef>
              <a:spcAft>
                <a:spcPts val="0"/>
              </a:spcAft>
              <a:buClr>
                <a:schemeClr val="dk2"/>
              </a:buClr>
              <a:buSzPts val="1500"/>
              <a:buFont typeface="Montserrat"/>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p:txBody>
      </p:sp>
      <p:pic>
        <p:nvPicPr>
          <p:cNvPr id="164" name="Google Shape;164;g2a8639fb0e6_0_1"/>
          <p:cNvPicPr preferRelativeResize="0"/>
          <p:nvPr/>
        </p:nvPicPr>
        <p:blipFill>
          <a:blip r:embed="rId3">
            <a:alphaModFix/>
          </a:blip>
          <a:stretch>
            <a:fillRect/>
          </a:stretch>
        </p:blipFill>
        <p:spPr>
          <a:xfrm>
            <a:off x="152400" y="2724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0" name="Google Shape;170;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1" name="Google Shape;171;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77" name="Google Shape;177;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78" name="Google Shape;178;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79" name="Google Shape;179;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0" name="Google Shape;180;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1" name="Google Shape;181;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2" name="Google Shape;182;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88" name="Google Shape;188;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89" name="Google Shape;189;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90" name="Google Shape;190;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196" name="Google Shape;196;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2" name="Google Shape;202;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Procedure</a:t>
            </a:r>
            <a:endParaRPr b="1" sz="1500">
              <a:latin typeface="Montserrat"/>
              <a:ea typeface="Montserrat"/>
              <a:cs typeface="Montserrat"/>
              <a:sym typeface="Montserrat"/>
            </a:endParaRPr>
          </a:p>
        </p:txBody>
      </p:sp>
      <p:pic>
        <p:nvPicPr>
          <p:cNvPr id="203" name="Google Shape;203;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09" name="Google Shape;209;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10" name="Google Shape;210;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16" name="Google Shape;216;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17" name="Google Shape;217;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18" name="Google Shape;218;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19" name="Google Shape;219;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25" name="Google Shape;22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26" name="Google Shape;22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2" name="Google Shape;23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pic>
        <p:nvPicPr>
          <p:cNvPr id="233" name="Google Shape;23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34" name="Google Shape;23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40" name="Google Shape;240;g2a0c6f9b0a2_0_9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41" name="Google Shape;241;g2a0c6f9b0a2_0_9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42" name="Google Shape;242;g2a0c6f9b0a2_0_9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43" name="Google Shape;243;g2a0c6f9b0a2_0_91"/>
          <p:cNvPicPr preferRelativeResize="0"/>
          <p:nvPr/>
        </p:nvPicPr>
        <p:blipFill>
          <a:blip r:embed="rId4">
            <a:alphaModFix/>
          </a:blip>
          <a:stretch>
            <a:fillRect/>
          </a:stretch>
        </p:blipFill>
        <p:spPr>
          <a:xfrm>
            <a:off x="3470610" y="4599554"/>
            <a:ext cx="585664" cy="352964"/>
          </a:xfrm>
          <a:prstGeom prst="rect">
            <a:avLst/>
          </a:prstGeom>
          <a:noFill/>
          <a:ln>
            <a:noFill/>
          </a:ln>
        </p:spPr>
      </p:pic>
      <p:pic>
        <p:nvPicPr>
          <p:cNvPr id="244" name="Google Shape;244;g2a0c6f9b0a2_0_91"/>
          <p:cNvPicPr preferRelativeResize="0"/>
          <p:nvPr/>
        </p:nvPicPr>
        <p:blipFill rotWithShape="1">
          <a:blip r:embed="rId3">
            <a:alphaModFix/>
          </a:blip>
          <a:srcRect b="50203" l="65069" r="0" t="18943"/>
          <a:stretch/>
        </p:blipFill>
        <p:spPr>
          <a:xfrm>
            <a:off x="7388550" y="27250"/>
            <a:ext cx="1701000" cy="1073150"/>
          </a:xfrm>
          <a:prstGeom prst="rect">
            <a:avLst/>
          </a:prstGeom>
          <a:noFill/>
          <a:ln>
            <a:noFill/>
          </a:ln>
        </p:spPr>
      </p:pic>
      <p:sp>
        <p:nvSpPr>
          <p:cNvPr id="245" name="Google Shape;245;g2a0c6f9b0a2_0_91"/>
          <p:cNvSpPr txBox="1"/>
          <p:nvPr>
            <p:ph idx="4294967295" type="body"/>
          </p:nvPr>
        </p:nvSpPr>
        <p:spPr>
          <a:xfrm>
            <a:off x="4538425" y="17511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1" name="Google Shape;25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52" name="Google Shape;25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53" name="Google Shape;25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54" name="Google Shape;25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55" name="Google Shape;25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56" name="Google Shape;25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57" name="Google Shape;257;g2a8639fb0e6_0_17"/>
          <p:cNvPicPr preferRelativeResize="0"/>
          <p:nvPr/>
        </p:nvPicPr>
        <p:blipFill rotWithShape="1">
          <a:blip r:embed="rId4">
            <a:alphaModFix/>
          </a:blip>
          <a:srcRect b="50203" l="65069" r="0" t="18943"/>
          <a:stretch/>
        </p:blipFill>
        <p:spPr>
          <a:xfrm>
            <a:off x="7388550" y="27250"/>
            <a:ext cx="1701000" cy="1073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63" name="Google Shape;263;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264" name="Google Shape;264;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265" name="Google Shape;265;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266" name="Google Shape;266;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267" name="Google Shape;267;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3" name="Google Shape;273;g2a8639fb0e6_0_35"/>
          <p:cNvPicPr preferRelativeResize="0"/>
          <p:nvPr/>
        </p:nvPicPr>
        <p:blipFill rotWithShape="1">
          <a:blip r:embed="rId3">
            <a:alphaModFix/>
          </a:blip>
          <a:srcRect b="0" l="758" r="66810" t="14908"/>
          <a:stretch/>
        </p:blipFill>
        <p:spPr>
          <a:xfrm>
            <a:off x="0" y="1326850"/>
            <a:ext cx="3257549" cy="2103400"/>
          </a:xfrm>
          <a:prstGeom prst="rect">
            <a:avLst/>
          </a:prstGeom>
          <a:noFill/>
          <a:ln>
            <a:noFill/>
          </a:ln>
        </p:spPr>
      </p:pic>
      <p:pic>
        <p:nvPicPr>
          <p:cNvPr id="274" name="Google Shape;274;g2a8639fb0e6_0_35"/>
          <p:cNvPicPr preferRelativeResize="0"/>
          <p:nvPr/>
        </p:nvPicPr>
        <p:blipFill rotWithShape="1">
          <a:blip r:embed="rId3">
            <a:alphaModFix/>
          </a:blip>
          <a:srcRect b="5846" l="63793" r="5890" t="14172"/>
          <a:stretch/>
        </p:blipFill>
        <p:spPr>
          <a:xfrm>
            <a:off x="6316480" y="1326850"/>
            <a:ext cx="2827520" cy="1946850"/>
          </a:xfrm>
          <a:prstGeom prst="rect">
            <a:avLst/>
          </a:prstGeom>
          <a:noFill/>
          <a:ln>
            <a:noFill/>
          </a:ln>
        </p:spPr>
      </p:pic>
      <p:pic>
        <p:nvPicPr>
          <p:cNvPr id="275" name="Google Shape;275;g2a8639fb0e6_0_35"/>
          <p:cNvPicPr preferRelativeResize="0"/>
          <p:nvPr/>
        </p:nvPicPr>
        <p:blipFill rotWithShape="1">
          <a:blip r:embed="rId3">
            <a:alphaModFix/>
          </a:blip>
          <a:srcRect b="5846" l="33258" r="35938" t="14172"/>
          <a:stretch/>
        </p:blipFill>
        <p:spPr>
          <a:xfrm>
            <a:off x="3377366" y="1326850"/>
            <a:ext cx="2851082" cy="1946850"/>
          </a:xfrm>
          <a:prstGeom prst="rect">
            <a:avLst/>
          </a:prstGeom>
          <a:noFill/>
          <a:ln>
            <a:noFill/>
          </a:ln>
        </p:spPr>
      </p:pic>
      <p:pic>
        <p:nvPicPr>
          <p:cNvPr id="276" name="Google Shape;276;g2a8639fb0e6_0_35"/>
          <p:cNvPicPr preferRelativeResize="0"/>
          <p:nvPr/>
        </p:nvPicPr>
        <p:blipFill rotWithShape="1">
          <a:blip r:embed="rId3">
            <a:alphaModFix/>
          </a:blip>
          <a:srcRect b="12710" l="2122" r="96262" t="18950"/>
          <a:stretch/>
        </p:blipFill>
        <p:spPr>
          <a:xfrm>
            <a:off x="3296103" y="1434600"/>
            <a:ext cx="152223" cy="1694301"/>
          </a:xfrm>
          <a:prstGeom prst="rect">
            <a:avLst/>
          </a:prstGeom>
          <a:noFill/>
          <a:ln>
            <a:noFill/>
          </a:ln>
        </p:spPr>
      </p:pic>
      <p:pic>
        <p:nvPicPr>
          <p:cNvPr id="277" name="Google Shape;277;g2a8639fb0e6_0_35"/>
          <p:cNvPicPr preferRelativeResize="0"/>
          <p:nvPr/>
        </p:nvPicPr>
        <p:blipFill rotWithShape="1">
          <a:blip r:embed="rId3">
            <a:alphaModFix/>
          </a:blip>
          <a:srcRect b="12710" l="2198" r="96262" t="18950"/>
          <a:stretch/>
        </p:blipFill>
        <p:spPr>
          <a:xfrm>
            <a:off x="6228448" y="1434600"/>
            <a:ext cx="146176" cy="1694301"/>
          </a:xfrm>
          <a:prstGeom prst="rect">
            <a:avLst/>
          </a:prstGeom>
          <a:noFill/>
          <a:ln>
            <a:noFill/>
          </a:ln>
        </p:spPr>
      </p:pic>
      <p:pic>
        <p:nvPicPr>
          <p:cNvPr id="278" name="Google Shape;278;g2a8639fb0e6_0_35"/>
          <p:cNvPicPr preferRelativeResize="0"/>
          <p:nvPr/>
        </p:nvPicPr>
        <p:blipFill rotWithShape="1">
          <a:blip r:embed="rId3">
            <a:alphaModFix/>
          </a:blip>
          <a:srcRect b="86890" l="4778" r="66811" t="0"/>
          <a:stretch/>
        </p:blipFill>
        <p:spPr>
          <a:xfrm>
            <a:off x="179825" y="883925"/>
            <a:ext cx="4205051" cy="477500"/>
          </a:xfrm>
          <a:prstGeom prst="rect">
            <a:avLst/>
          </a:prstGeom>
          <a:noFill/>
          <a:ln>
            <a:noFill/>
          </a:ln>
        </p:spPr>
      </p:pic>
      <p:pic>
        <p:nvPicPr>
          <p:cNvPr id="279" name="Google Shape;27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5" name="Google Shape;285;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286" name="Google Shape;286;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287" name="Google Shape;287;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288" name="Google Shape;288;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94" name="Google Shape;294;g2a0c6f9b0a2_0_103"/>
          <p:cNvPicPr preferRelativeResize="0"/>
          <p:nvPr/>
        </p:nvPicPr>
        <p:blipFill rotWithShape="1">
          <a:blip r:embed="rId3">
            <a:alphaModFix/>
          </a:blip>
          <a:srcRect b="27446" l="0" r="24958" t="-1367"/>
          <a:stretch/>
        </p:blipFill>
        <p:spPr>
          <a:xfrm>
            <a:off x="4444825" y="784025"/>
            <a:ext cx="4065249" cy="2199125"/>
          </a:xfrm>
          <a:prstGeom prst="rect">
            <a:avLst/>
          </a:prstGeom>
          <a:noFill/>
          <a:ln>
            <a:noFill/>
          </a:ln>
        </p:spPr>
      </p:pic>
      <p:pic>
        <p:nvPicPr>
          <p:cNvPr id="295" name="Google Shape;295;g2a0c6f9b0a2_0_103"/>
          <p:cNvPicPr preferRelativeResize="0"/>
          <p:nvPr/>
        </p:nvPicPr>
        <p:blipFill rotWithShape="1">
          <a:blip r:embed="rId4">
            <a:alphaModFix/>
          </a:blip>
          <a:srcRect b="27415" l="4786" r="23887" t="0"/>
          <a:stretch/>
        </p:blipFill>
        <p:spPr>
          <a:xfrm>
            <a:off x="716325" y="784025"/>
            <a:ext cx="3935250" cy="2199125"/>
          </a:xfrm>
          <a:prstGeom prst="rect">
            <a:avLst/>
          </a:prstGeom>
          <a:noFill/>
          <a:ln>
            <a:noFill/>
          </a:ln>
        </p:spPr>
      </p:pic>
      <p:pic>
        <p:nvPicPr>
          <p:cNvPr id="296" name="Google Shape;296;g2a0c6f9b0a2_0_103"/>
          <p:cNvPicPr preferRelativeResize="0"/>
          <p:nvPr/>
        </p:nvPicPr>
        <p:blipFill rotWithShape="1">
          <a:blip r:embed="rId5">
            <a:alphaModFix/>
          </a:blip>
          <a:srcRect b="26859" l="0" r="25489" t="5705"/>
          <a:stretch/>
        </p:blipFill>
        <p:spPr>
          <a:xfrm>
            <a:off x="4469125" y="3011250"/>
            <a:ext cx="4040950" cy="1956025"/>
          </a:xfrm>
          <a:prstGeom prst="rect">
            <a:avLst/>
          </a:prstGeom>
          <a:noFill/>
          <a:ln>
            <a:noFill/>
          </a:ln>
        </p:spPr>
      </p:pic>
      <p:pic>
        <p:nvPicPr>
          <p:cNvPr id="297" name="Google Shape;297;g2a0c6f9b0a2_0_103"/>
          <p:cNvPicPr preferRelativeResize="0"/>
          <p:nvPr/>
        </p:nvPicPr>
        <p:blipFill>
          <a:blip r:embed="rId6">
            <a:alphaModFix/>
          </a:blip>
          <a:stretch>
            <a:fillRect/>
          </a:stretch>
        </p:blipFill>
        <p:spPr>
          <a:xfrm>
            <a:off x="4551300" y="1311950"/>
            <a:ext cx="183200" cy="680850"/>
          </a:xfrm>
          <a:prstGeom prst="rect">
            <a:avLst/>
          </a:prstGeom>
          <a:noFill/>
          <a:ln>
            <a:noFill/>
          </a:ln>
        </p:spPr>
      </p:pic>
      <p:pic>
        <p:nvPicPr>
          <p:cNvPr id="298" name="Google Shape;298;g2a0c6f9b0a2_0_103"/>
          <p:cNvPicPr preferRelativeResize="0"/>
          <p:nvPr/>
        </p:nvPicPr>
        <p:blipFill rotWithShape="1">
          <a:blip r:embed="rId7">
            <a:alphaModFix/>
          </a:blip>
          <a:srcRect b="26863" l="4228" r="25288" t="4061"/>
          <a:stretch/>
        </p:blipFill>
        <p:spPr>
          <a:xfrm>
            <a:off x="716325" y="2983150"/>
            <a:ext cx="3834975" cy="2012250"/>
          </a:xfrm>
          <a:prstGeom prst="rect">
            <a:avLst/>
          </a:prstGeom>
          <a:noFill/>
          <a:ln>
            <a:noFill/>
          </a:ln>
        </p:spPr>
      </p:pic>
      <p:pic>
        <p:nvPicPr>
          <p:cNvPr id="299" name="Google Shape;299;g2a0c6f9b0a2_0_103"/>
          <p:cNvPicPr preferRelativeResize="0"/>
          <p:nvPr/>
        </p:nvPicPr>
        <p:blipFill rotWithShape="1">
          <a:blip r:embed="rId8">
            <a:alphaModFix/>
          </a:blip>
          <a:srcRect b="87830" l="4717" r="78667" t="4750"/>
          <a:stretch/>
        </p:blipFill>
        <p:spPr>
          <a:xfrm>
            <a:off x="4734500" y="3011250"/>
            <a:ext cx="1750630" cy="193900"/>
          </a:xfrm>
          <a:prstGeom prst="rect">
            <a:avLst/>
          </a:prstGeom>
          <a:noFill/>
          <a:ln>
            <a:noFill/>
          </a:ln>
        </p:spPr>
      </p:pic>
      <p:pic>
        <p:nvPicPr>
          <p:cNvPr id="300" name="Google Shape;300;g2a0c6f9b0a2_0_103"/>
          <p:cNvPicPr preferRelativeResize="0"/>
          <p:nvPr/>
        </p:nvPicPr>
        <p:blipFill rotWithShape="1">
          <a:blip r:embed="rId9">
            <a:alphaModFix/>
          </a:blip>
          <a:srcRect b="88177" l="4716" r="80131" t="4403"/>
          <a:stretch/>
        </p:blipFill>
        <p:spPr>
          <a:xfrm>
            <a:off x="695463" y="3037825"/>
            <a:ext cx="1596436" cy="193900"/>
          </a:xfrm>
          <a:prstGeom prst="rect">
            <a:avLst/>
          </a:prstGeom>
          <a:noFill/>
          <a:ln>
            <a:noFill/>
          </a:ln>
        </p:spPr>
      </p:pic>
      <p:pic>
        <p:nvPicPr>
          <p:cNvPr id="301" name="Google Shape;301;g2a0c6f9b0a2_0_103"/>
          <p:cNvPicPr preferRelativeResize="0"/>
          <p:nvPr/>
        </p:nvPicPr>
        <p:blipFill rotWithShape="1">
          <a:blip r:embed="rId10">
            <a:alphaModFix/>
          </a:blip>
          <a:srcRect b="88044" l="4716" r="80131" t="4536"/>
          <a:stretch/>
        </p:blipFill>
        <p:spPr>
          <a:xfrm>
            <a:off x="4651575" y="969890"/>
            <a:ext cx="1596426" cy="193900"/>
          </a:xfrm>
          <a:prstGeom prst="rect">
            <a:avLst/>
          </a:prstGeom>
          <a:noFill/>
          <a:ln>
            <a:noFill/>
          </a:ln>
        </p:spPr>
      </p:pic>
      <p:pic>
        <p:nvPicPr>
          <p:cNvPr id="302" name="Google Shape;302;g2a0c6f9b0a2_0_103"/>
          <p:cNvPicPr preferRelativeResize="0"/>
          <p:nvPr/>
        </p:nvPicPr>
        <p:blipFill rotWithShape="1">
          <a:blip r:embed="rId11">
            <a:alphaModFix/>
          </a:blip>
          <a:srcRect b="87830" l="4752" r="80991" t="6211"/>
          <a:stretch/>
        </p:blipFill>
        <p:spPr>
          <a:xfrm>
            <a:off x="682013" y="982712"/>
            <a:ext cx="1623347" cy="168275"/>
          </a:xfrm>
          <a:prstGeom prst="rect">
            <a:avLst/>
          </a:prstGeom>
          <a:noFill/>
          <a:ln>
            <a:noFill/>
          </a:ln>
        </p:spPr>
      </p:pic>
      <p:pic>
        <p:nvPicPr>
          <p:cNvPr id="303" name="Google Shape;303;g2a0c6f9b0a2_0_103"/>
          <p:cNvPicPr preferRelativeResize="0"/>
          <p:nvPr/>
        </p:nvPicPr>
        <p:blipFill rotWithShape="1">
          <a:blip r:embed="rId9">
            <a:alphaModFix/>
          </a:blip>
          <a:srcRect b="59371" l="91665" r="461" t="20151"/>
          <a:stretch/>
        </p:blipFill>
        <p:spPr>
          <a:xfrm>
            <a:off x="7657700" y="267425"/>
            <a:ext cx="1165199" cy="75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09" name="Google Shape;309;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10" name="Google Shape;310;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11" name="Google Shape;311;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12" name="Google Shape;312;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13" name="Google Shape;313;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14" name="Google Shape;314;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15" name="Google Shape;315;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16" name="Google Shape;316;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22" name="Google Shape;322;g2a8639fb0e6_0_52"/>
          <p:cNvPicPr preferRelativeResize="0"/>
          <p:nvPr/>
        </p:nvPicPr>
        <p:blipFill rotWithShape="1">
          <a:blip r:embed="rId3">
            <a:alphaModFix/>
          </a:blip>
          <a:srcRect b="86192" l="4519" r="74604" t="0"/>
          <a:stretch/>
        </p:blipFill>
        <p:spPr>
          <a:xfrm>
            <a:off x="186124" y="804325"/>
            <a:ext cx="3007949" cy="489576"/>
          </a:xfrm>
          <a:prstGeom prst="rect">
            <a:avLst/>
          </a:prstGeom>
          <a:noFill/>
          <a:ln>
            <a:noFill/>
          </a:ln>
        </p:spPr>
      </p:pic>
      <p:pic>
        <p:nvPicPr>
          <p:cNvPr id="323" name="Google Shape;323;g2a8639fb0e6_0_52"/>
          <p:cNvPicPr preferRelativeResize="0"/>
          <p:nvPr/>
        </p:nvPicPr>
        <p:blipFill rotWithShape="1">
          <a:blip r:embed="rId3">
            <a:alphaModFix/>
          </a:blip>
          <a:srcRect b="7002" l="25502" r="52636" t="14578"/>
          <a:stretch/>
        </p:blipFill>
        <p:spPr>
          <a:xfrm>
            <a:off x="2481075" y="1215550"/>
            <a:ext cx="2134001" cy="1883834"/>
          </a:xfrm>
          <a:prstGeom prst="rect">
            <a:avLst/>
          </a:prstGeom>
          <a:noFill/>
          <a:ln>
            <a:noFill/>
          </a:ln>
        </p:spPr>
      </p:pic>
      <p:pic>
        <p:nvPicPr>
          <p:cNvPr id="324" name="Google Shape;324;g2a8639fb0e6_0_52"/>
          <p:cNvPicPr preferRelativeResize="0"/>
          <p:nvPr/>
        </p:nvPicPr>
        <p:blipFill rotWithShape="1">
          <a:blip r:embed="rId3">
            <a:alphaModFix/>
          </a:blip>
          <a:srcRect b="5722" l="813" r="74604" t="14792"/>
          <a:stretch/>
        </p:blipFill>
        <p:spPr>
          <a:xfrm>
            <a:off x="78350" y="1247075"/>
            <a:ext cx="2370299" cy="1886175"/>
          </a:xfrm>
          <a:prstGeom prst="rect">
            <a:avLst/>
          </a:prstGeom>
          <a:noFill/>
          <a:ln>
            <a:noFill/>
          </a:ln>
        </p:spPr>
      </p:pic>
      <p:pic>
        <p:nvPicPr>
          <p:cNvPr id="325" name="Google Shape;325;g2a8639fb0e6_0_52"/>
          <p:cNvPicPr preferRelativeResize="0"/>
          <p:nvPr/>
        </p:nvPicPr>
        <p:blipFill rotWithShape="1">
          <a:blip r:embed="rId3">
            <a:alphaModFix/>
          </a:blip>
          <a:srcRect b="5063" l="47972" r="30167" t="14570"/>
          <a:stretch/>
        </p:blipFill>
        <p:spPr>
          <a:xfrm>
            <a:off x="4708400" y="1200263"/>
            <a:ext cx="2134011" cy="1930766"/>
          </a:xfrm>
          <a:prstGeom prst="rect">
            <a:avLst/>
          </a:prstGeom>
          <a:noFill/>
          <a:ln>
            <a:noFill/>
          </a:ln>
        </p:spPr>
      </p:pic>
      <p:pic>
        <p:nvPicPr>
          <p:cNvPr id="326" name="Google Shape;326;g2a8639fb0e6_0_52"/>
          <p:cNvPicPr preferRelativeResize="0"/>
          <p:nvPr/>
        </p:nvPicPr>
        <p:blipFill rotWithShape="1">
          <a:blip r:embed="rId3">
            <a:alphaModFix/>
          </a:blip>
          <a:srcRect b="4407" l="70534" r="7605" t="14575"/>
          <a:stretch/>
        </p:blipFill>
        <p:spPr>
          <a:xfrm>
            <a:off x="6941200" y="1183888"/>
            <a:ext cx="2134001" cy="1946466"/>
          </a:xfrm>
          <a:prstGeom prst="rect">
            <a:avLst/>
          </a:prstGeom>
          <a:noFill/>
          <a:ln>
            <a:noFill/>
          </a:ln>
        </p:spPr>
      </p:pic>
      <p:pic>
        <p:nvPicPr>
          <p:cNvPr id="327" name="Google Shape;327;g2a8639fb0e6_0_52"/>
          <p:cNvPicPr preferRelativeResize="0"/>
          <p:nvPr/>
        </p:nvPicPr>
        <p:blipFill rotWithShape="1">
          <a:blip r:embed="rId3">
            <a:alphaModFix/>
          </a:blip>
          <a:srcRect b="13730" l="2285" r="96265" t="18260"/>
          <a:stretch/>
        </p:blipFill>
        <p:spPr>
          <a:xfrm>
            <a:off x="2384774" y="1298025"/>
            <a:ext cx="142828" cy="1650025"/>
          </a:xfrm>
          <a:prstGeom prst="rect">
            <a:avLst/>
          </a:prstGeom>
          <a:noFill/>
          <a:ln>
            <a:noFill/>
          </a:ln>
        </p:spPr>
      </p:pic>
      <p:pic>
        <p:nvPicPr>
          <p:cNvPr id="328" name="Google Shape;328;g2a8639fb0e6_0_52"/>
          <p:cNvPicPr preferRelativeResize="0"/>
          <p:nvPr/>
        </p:nvPicPr>
        <p:blipFill rotWithShape="1">
          <a:blip r:embed="rId3">
            <a:alphaModFix/>
          </a:blip>
          <a:srcRect b="13730" l="2285" r="96265" t="18260"/>
          <a:stretch/>
        </p:blipFill>
        <p:spPr>
          <a:xfrm>
            <a:off x="6824624" y="1265850"/>
            <a:ext cx="142828" cy="1650025"/>
          </a:xfrm>
          <a:prstGeom prst="rect">
            <a:avLst/>
          </a:prstGeom>
          <a:noFill/>
          <a:ln>
            <a:noFill/>
          </a:ln>
        </p:spPr>
      </p:pic>
      <p:pic>
        <p:nvPicPr>
          <p:cNvPr id="329" name="Google Shape;329;g2a8639fb0e6_0_52"/>
          <p:cNvPicPr preferRelativeResize="0"/>
          <p:nvPr/>
        </p:nvPicPr>
        <p:blipFill rotWithShape="1">
          <a:blip r:embed="rId3">
            <a:alphaModFix/>
          </a:blip>
          <a:srcRect b="13730" l="2272" r="96265" t="18260"/>
          <a:stretch/>
        </p:blipFill>
        <p:spPr>
          <a:xfrm>
            <a:off x="4607574" y="1291925"/>
            <a:ext cx="142828" cy="1635625"/>
          </a:xfrm>
          <a:prstGeom prst="rect">
            <a:avLst/>
          </a:prstGeom>
          <a:noFill/>
          <a:ln>
            <a:noFill/>
          </a:ln>
        </p:spPr>
      </p:pic>
      <p:pic>
        <p:nvPicPr>
          <p:cNvPr id="330" name="Google Shape;330;g2a8639fb0e6_0_52"/>
          <p:cNvPicPr preferRelativeResize="0"/>
          <p:nvPr/>
        </p:nvPicPr>
        <p:blipFill rotWithShape="1">
          <a:blip r:embed="rId4">
            <a:alphaModFix/>
          </a:blip>
          <a:srcRect b="86385" l="37562" r="58255" t="3623"/>
          <a:stretch/>
        </p:blipFill>
        <p:spPr>
          <a:xfrm>
            <a:off x="1507425" y="914375"/>
            <a:ext cx="442747" cy="35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a75948b1fc_3_8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36" name="Google Shape;336;g2a75948b1fc_3_80"/>
          <p:cNvPicPr preferRelativeResize="0"/>
          <p:nvPr/>
        </p:nvPicPr>
        <p:blipFill>
          <a:blip r:embed="rId3">
            <a:alphaModFix/>
          </a:blip>
          <a:stretch>
            <a:fillRect/>
          </a:stretch>
        </p:blipFill>
        <p:spPr>
          <a:xfrm>
            <a:off x="0" y="824725"/>
            <a:ext cx="7639174" cy="2546375"/>
          </a:xfrm>
          <a:prstGeom prst="rect">
            <a:avLst/>
          </a:prstGeom>
          <a:noFill/>
          <a:ln>
            <a:noFill/>
          </a:ln>
        </p:spPr>
      </p:pic>
      <p:pic>
        <p:nvPicPr>
          <p:cNvPr id="337" name="Google Shape;337;g2a75948b1fc_3_80"/>
          <p:cNvPicPr preferRelativeResize="0"/>
          <p:nvPr/>
        </p:nvPicPr>
        <p:blipFill>
          <a:blip r:embed="rId4">
            <a:alphaModFix/>
          </a:blip>
          <a:stretch>
            <a:fillRect/>
          </a:stretch>
        </p:blipFill>
        <p:spPr>
          <a:xfrm>
            <a:off x="1891750" y="1866975"/>
            <a:ext cx="155250" cy="529075"/>
          </a:xfrm>
          <a:prstGeom prst="rect">
            <a:avLst/>
          </a:prstGeom>
          <a:noFill/>
          <a:ln>
            <a:noFill/>
          </a:ln>
        </p:spPr>
      </p:pic>
      <p:pic>
        <p:nvPicPr>
          <p:cNvPr id="338" name="Google Shape;338;g2a75948b1fc_3_80"/>
          <p:cNvPicPr preferRelativeResize="0"/>
          <p:nvPr/>
        </p:nvPicPr>
        <p:blipFill>
          <a:blip r:embed="rId4">
            <a:alphaModFix/>
          </a:blip>
          <a:stretch>
            <a:fillRect/>
          </a:stretch>
        </p:blipFill>
        <p:spPr>
          <a:xfrm>
            <a:off x="3682925" y="1866975"/>
            <a:ext cx="155250" cy="529075"/>
          </a:xfrm>
          <a:prstGeom prst="rect">
            <a:avLst/>
          </a:prstGeom>
          <a:noFill/>
          <a:ln>
            <a:noFill/>
          </a:ln>
        </p:spPr>
      </p:pic>
      <p:pic>
        <p:nvPicPr>
          <p:cNvPr id="339" name="Google Shape;339;g2a75948b1fc_3_80"/>
          <p:cNvPicPr preferRelativeResize="0"/>
          <p:nvPr/>
        </p:nvPicPr>
        <p:blipFill>
          <a:blip r:embed="rId4">
            <a:alphaModFix/>
          </a:blip>
          <a:stretch>
            <a:fillRect/>
          </a:stretch>
        </p:blipFill>
        <p:spPr>
          <a:xfrm>
            <a:off x="5474100" y="1866975"/>
            <a:ext cx="155250" cy="529075"/>
          </a:xfrm>
          <a:prstGeom prst="rect">
            <a:avLst/>
          </a:prstGeom>
          <a:noFill/>
          <a:ln>
            <a:noFill/>
          </a:ln>
        </p:spPr>
      </p:pic>
      <p:pic>
        <p:nvPicPr>
          <p:cNvPr id="340" name="Google Shape;340;g2a75948b1fc_3_80"/>
          <p:cNvPicPr preferRelativeResize="0"/>
          <p:nvPr/>
        </p:nvPicPr>
        <p:blipFill>
          <a:blip r:embed="rId4">
            <a:alphaModFix/>
          </a:blip>
          <a:stretch>
            <a:fillRect/>
          </a:stretch>
        </p:blipFill>
        <p:spPr>
          <a:xfrm>
            <a:off x="905450" y="3043894"/>
            <a:ext cx="452323" cy="292125"/>
          </a:xfrm>
          <a:prstGeom prst="rect">
            <a:avLst/>
          </a:prstGeom>
          <a:noFill/>
          <a:ln>
            <a:noFill/>
          </a:ln>
        </p:spPr>
      </p:pic>
      <p:pic>
        <p:nvPicPr>
          <p:cNvPr id="341" name="Google Shape;341;g2a75948b1fc_3_80"/>
          <p:cNvPicPr preferRelativeResize="0"/>
          <p:nvPr/>
        </p:nvPicPr>
        <p:blipFill>
          <a:blip r:embed="rId4">
            <a:alphaModFix/>
          </a:blip>
          <a:stretch>
            <a:fillRect/>
          </a:stretch>
        </p:blipFill>
        <p:spPr>
          <a:xfrm>
            <a:off x="2684800" y="3043894"/>
            <a:ext cx="452323" cy="292125"/>
          </a:xfrm>
          <a:prstGeom prst="rect">
            <a:avLst/>
          </a:prstGeom>
          <a:noFill/>
          <a:ln>
            <a:noFill/>
          </a:ln>
        </p:spPr>
      </p:pic>
      <p:pic>
        <p:nvPicPr>
          <p:cNvPr id="342" name="Google Shape;342;g2a75948b1fc_3_80"/>
          <p:cNvPicPr preferRelativeResize="0"/>
          <p:nvPr/>
        </p:nvPicPr>
        <p:blipFill>
          <a:blip r:embed="rId4">
            <a:alphaModFix/>
          </a:blip>
          <a:stretch>
            <a:fillRect/>
          </a:stretch>
        </p:blipFill>
        <p:spPr>
          <a:xfrm>
            <a:off x="4505550" y="3043894"/>
            <a:ext cx="452323" cy="292125"/>
          </a:xfrm>
          <a:prstGeom prst="rect">
            <a:avLst/>
          </a:prstGeom>
          <a:noFill/>
          <a:ln>
            <a:noFill/>
          </a:ln>
        </p:spPr>
      </p:pic>
      <p:pic>
        <p:nvPicPr>
          <p:cNvPr id="343" name="Google Shape;343;g2a75948b1fc_3_80"/>
          <p:cNvPicPr preferRelativeResize="0"/>
          <p:nvPr/>
        </p:nvPicPr>
        <p:blipFill rotWithShape="1">
          <a:blip r:embed="rId3">
            <a:alphaModFix/>
          </a:blip>
          <a:srcRect b="6139" l="82912" r="12449" t="88527"/>
          <a:stretch/>
        </p:blipFill>
        <p:spPr>
          <a:xfrm>
            <a:off x="3583400" y="3124050"/>
            <a:ext cx="354300" cy="135775"/>
          </a:xfrm>
          <a:prstGeom prst="rect">
            <a:avLst/>
          </a:prstGeom>
          <a:noFill/>
          <a:ln>
            <a:noFill/>
          </a:ln>
        </p:spPr>
      </p:pic>
      <p:pic>
        <p:nvPicPr>
          <p:cNvPr id="344" name="Google Shape;344;g2a75948b1fc_3_80"/>
          <p:cNvPicPr preferRelativeResize="0"/>
          <p:nvPr/>
        </p:nvPicPr>
        <p:blipFill>
          <a:blip r:embed="rId4">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50" name="Google Shape;350;g2a7c40ec614_0_1"/>
          <p:cNvPicPr preferRelativeResize="0"/>
          <p:nvPr/>
        </p:nvPicPr>
        <p:blipFill rotWithShape="1">
          <a:blip r:embed="rId3">
            <a:alphaModFix/>
          </a:blip>
          <a:srcRect b="27414" l="42402" r="30468" t="17546"/>
          <a:stretch/>
        </p:blipFill>
        <p:spPr>
          <a:xfrm>
            <a:off x="7625950" y="1730200"/>
            <a:ext cx="1260651" cy="1404475"/>
          </a:xfrm>
          <a:prstGeom prst="rect">
            <a:avLst/>
          </a:prstGeom>
          <a:noFill/>
          <a:ln>
            <a:noFill/>
          </a:ln>
        </p:spPr>
      </p:pic>
      <p:sp>
        <p:nvSpPr>
          <p:cNvPr id="351" name="Google Shape;351;g2a7c40ec614_0_1"/>
          <p:cNvSpPr txBox="1"/>
          <p:nvPr>
            <p:ph idx="4294967295" type="title"/>
          </p:nvPr>
        </p:nvSpPr>
        <p:spPr>
          <a:xfrm>
            <a:off x="7639175" y="948263"/>
            <a:ext cx="1234200" cy="846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sz="700">
                <a:latin typeface="Montserrat"/>
                <a:ea typeface="Montserrat"/>
                <a:cs typeface="Montserrat"/>
                <a:sym typeface="Montserrat"/>
              </a:rPr>
              <a:t>Legend</a:t>
            </a:r>
            <a:endParaRPr sz="700">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6B76FA"/>
                </a:solidFill>
                <a:latin typeface="Montserrat"/>
                <a:ea typeface="Montserrat"/>
                <a:cs typeface="Montserrat"/>
                <a:sym typeface="Montserrat"/>
              </a:rPr>
              <a:t>    </a:t>
            </a:r>
            <a:r>
              <a:rPr lang="en" sz="700">
                <a:solidFill>
                  <a:srgbClr val="6B76FA"/>
                </a:solidFill>
                <a:latin typeface="Montserrat"/>
                <a:ea typeface="Montserrat"/>
                <a:cs typeface="Montserrat"/>
                <a:sym typeface="Montserrat"/>
              </a:rPr>
              <a:t>Actual market price</a:t>
            </a:r>
            <a:endParaRPr sz="700">
              <a:solidFill>
                <a:srgbClr val="6B76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FBAC71"/>
                </a:solidFill>
                <a:latin typeface="Montserrat"/>
                <a:ea typeface="Montserrat"/>
                <a:cs typeface="Montserrat"/>
                <a:sym typeface="Montserrat"/>
              </a:rPr>
              <a:t>    GBTR</a:t>
            </a:r>
            <a:endParaRPr sz="700">
              <a:solidFill>
                <a:srgbClr val="FBAC71"/>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AB63FA"/>
                </a:solidFill>
                <a:latin typeface="Montserrat"/>
                <a:ea typeface="Montserrat"/>
                <a:cs typeface="Montserrat"/>
                <a:sym typeface="Montserrat"/>
              </a:rPr>
              <a:t>    RF</a:t>
            </a:r>
            <a:endParaRPr sz="700">
              <a:solidFill>
                <a:srgbClr val="AB63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EF563D"/>
                </a:solidFill>
                <a:latin typeface="Montserrat"/>
                <a:ea typeface="Montserrat"/>
                <a:cs typeface="Montserrat"/>
                <a:sym typeface="Montserrat"/>
              </a:rPr>
              <a:t>    LR</a:t>
            </a:r>
            <a:endParaRPr sz="700">
              <a:solidFill>
                <a:srgbClr val="EF563D"/>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29D1A7"/>
                </a:solidFill>
                <a:latin typeface="Montserrat"/>
                <a:ea typeface="Montserrat"/>
                <a:cs typeface="Montserrat"/>
                <a:sym typeface="Montserrat"/>
              </a:rPr>
              <a:t>    GLR</a:t>
            </a:r>
            <a:endParaRPr sz="700">
              <a:solidFill>
                <a:srgbClr val="29D1A7"/>
              </a:solidFill>
              <a:latin typeface="Montserrat"/>
              <a:ea typeface="Montserrat"/>
              <a:cs typeface="Montserrat"/>
              <a:sym typeface="Montserrat"/>
            </a:endParaRPr>
          </a:p>
        </p:txBody>
      </p:sp>
      <p:pic>
        <p:nvPicPr>
          <p:cNvPr id="352" name="Google Shape;352;g2a7c40ec614_0_1"/>
          <p:cNvPicPr preferRelativeResize="0"/>
          <p:nvPr/>
        </p:nvPicPr>
        <p:blipFill rotWithShape="1">
          <a:blip r:embed="rId4">
            <a:alphaModFix/>
          </a:blip>
          <a:srcRect b="0" l="0" r="3446" t="0"/>
          <a:stretch/>
        </p:blipFill>
        <p:spPr>
          <a:xfrm>
            <a:off x="0" y="824725"/>
            <a:ext cx="7375650" cy="2546375"/>
          </a:xfrm>
          <a:prstGeom prst="rect">
            <a:avLst/>
          </a:prstGeom>
          <a:noFill/>
          <a:ln>
            <a:noFill/>
          </a:ln>
        </p:spPr>
      </p:pic>
      <p:pic>
        <p:nvPicPr>
          <p:cNvPr id="353" name="Google Shape;353;g2a7c40ec614_0_1"/>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54" name="Google Shape;354;g2a7c40ec614_0_1"/>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55" name="Google Shape;355;g2a7c40ec614_0_1"/>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56" name="Google Shape;356;g2a7c40ec614_0_1"/>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57" name="Google Shape;357;g2a7c40ec614_0_1"/>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58" name="Google Shape;358;g2a7c40ec614_0_1"/>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59" name="Google Shape;359;g2a7c40ec614_0_1"/>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60" name="Google Shape;360;g2a7c40ec614_0_1"/>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366" name="Google Shape;366;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performance begins to degrade (as time period increase)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(at least as far as the trend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If we consider a narrow forecast period</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372" name="Google Shape;372;g26e1760ff98_1_133"/>
          <p:cNvPicPr preferRelativeResize="0"/>
          <p:nvPr/>
        </p:nvPicPr>
        <p:blipFill rotWithShape="1">
          <a:blip r:embed="rId3">
            <a:alphaModFix/>
          </a:blip>
          <a:srcRect b="0" l="0" r="0" t="0"/>
          <a:stretch/>
        </p:blipFill>
        <p:spPr>
          <a:xfrm>
            <a:off x="3452275" y="1642088"/>
            <a:ext cx="1910100" cy="1910100"/>
          </a:xfrm>
          <a:prstGeom prst="rect">
            <a:avLst/>
          </a:prstGeom>
          <a:noFill/>
          <a:ln>
            <a:noFill/>
          </a:ln>
        </p:spPr>
      </p:pic>
      <p:pic>
        <p:nvPicPr>
          <p:cNvPr id="373" name="Google Shape;373;g26e1760ff98_1_133"/>
          <p:cNvPicPr preferRelativeResize="0"/>
          <p:nvPr/>
        </p:nvPicPr>
        <p:blipFill>
          <a:blip r:embed="rId4">
            <a:alphaModFix/>
          </a:blip>
          <a:stretch>
            <a:fillRect/>
          </a:stretch>
        </p:blipFill>
        <p:spPr>
          <a:xfrm>
            <a:off x="6265978" y="2006500"/>
            <a:ext cx="1181299" cy="1181299"/>
          </a:xfrm>
          <a:prstGeom prst="rect">
            <a:avLst/>
          </a:prstGeom>
          <a:noFill/>
          <a:ln>
            <a:noFill/>
          </a:ln>
        </p:spPr>
      </p:pic>
      <p:sp>
        <p:nvSpPr>
          <p:cNvPr id="374" name="Google Shape;374;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375" name="Google Shape;375;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376" name="Google Shape;376;g26e1760ff98_1_133"/>
          <p:cNvPicPr preferRelativeResize="0"/>
          <p:nvPr/>
        </p:nvPicPr>
        <p:blipFill>
          <a:blip r:embed="rId5">
            <a:alphaModFix/>
          </a:blip>
          <a:stretch>
            <a:fillRect/>
          </a:stretch>
        </p:blipFill>
        <p:spPr>
          <a:xfrm>
            <a:off x="225488" y="1171100"/>
            <a:ext cx="2576275" cy="2576275"/>
          </a:xfrm>
          <a:prstGeom prst="rect">
            <a:avLst/>
          </a:prstGeom>
          <a:noFill/>
          <a:ln>
            <a:noFill/>
          </a:ln>
        </p:spPr>
      </p:pic>
      <p:pic>
        <p:nvPicPr>
          <p:cNvPr id="377" name="Google Shape;377;g26e1760ff98_1_133"/>
          <p:cNvPicPr preferRelativeResize="0"/>
          <p:nvPr/>
        </p:nvPicPr>
        <p:blipFill>
          <a:blip r:embed="rId6">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