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TjnXvBxzfUJIfmgu5rxlDanq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15 minutes,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with only one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 following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one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a:t>
            </a:r>
            <a:r>
              <a:rPr lang="en"/>
              <a:t>retrieve</a:t>
            </a:r>
            <a:r>
              <a:rPr lang="en"/>
              <a:t> the data on how the default models behave with the three feature groups with or without normalization</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I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During the </a:t>
            </a:r>
            <a:r>
              <a:rPr lang="en"/>
              <a:t>final stage all the results obtained up to that point are also compared</a:t>
            </a:r>
            <a:endParaRPr/>
          </a:p>
          <a:p>
            <a:pPr indent="-298450" lvl="0" marL="457200" rtl="0" algn="l">
              <a:lnSpc>
                <a:spcPct val="115000"/>
              </a:lnSpc>
              <a:spcBef>
                <a:spcPts val="0"/>
              </a:spcBef>
              <a:spcAft>
                <a:spcPts val="0"/>
              </a:spcAft>
              <a:buClr>
                <a:schemeClr val="dk1"/>
              </a:buClr>
              <a:buSzPts val="1100"/>
              <a:buChar char="●"/>
            </a:pPr>
            <a:r>
              <a:rPr lang="en"/>
              <a:t>Moreover, the test set has been divided into further mini-sets to see how the models performance changes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their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 following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for both default and tuned models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to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by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a:t>
            </a:r>
            <a:r>
              <a:rPr lang="en"/>
              <a:t>onsidering the R2 metrics we can see how the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rather than tree-based ones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 like single split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a:t>
            </a:r>
            <a:r>
              <a:rPr lang="en"/>
              <a:t>the creation of a sliding window on features to use additional historical data or the consideration of events that could influence the price</a:t>
            </a:r>
            <a:endParaRPr/>
          </a:p>
          <a:p>
            <a:pPr indent="-298450" lvl="0" marL="457200" rtl="0" algn="l">
              <a:lnSpc>
                <a:spcPct val="115000"/>
              </a:lnSpc>
              <a:spcBef>
                <a:spcPts val="0"/>
              </a:spcBef>
              <a:spcAft>
                <a:spcPts val="0"/>
              </a:spcAft>
              <a:buClr>
                <a:schemeClr val="dk1"/>
              </a:buClr>
              <a:buSzPts val="1100"/>
              <a:buChar char="●"/>
            </a:pPr>
            <a:r>
              <a:rPr lang="en"/>
              <a:t>Even the use of deep learning approaches such as CNNs and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41.pn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41.png"/><Relationship Id="rId6" Type="http://schemas.openxmlformats.org/officeDocument/2006/relationships/image" Target="../media/image30.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23.png"/><Relationship Id="rId5" Type="http://schemas.openxmlformats.org/officeDocument/2006/relationships/image" Target="../media/image41.png"/><Relationship Id="rId6" Type="http://schemas.openxmlformats.org/officeDocument/2006/relationships/image" Target="../media/image30.png"/><Relationship Id="rId7" Type="http://schemas.openxmlformats.org/officeDocument/2006/relationships/image" Target="../media/image33.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38.png"/><Relationship Id="rId5"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38.png"/><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50.png"/><Relationship Id="rId12"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5.png"/><Relationship Id="rId4" Type="http://schemas.openxmlformats.org/officeDocument/2006/relationships/image" Target="../media/image47.png"/><Relationship Id="rId9" Type="http://schemas.openxmlformats.org/officeDocument/2006/relationships/image" Target="../media/image5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2.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53.png"/><Relationship Id="rId5"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0.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3.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53.png"/><Relationship Id="rId5" Type="http://schemas.openxmlformats.org/officeDocument/2006/relationships/image" Target="../media/image38.png"/><Relationship Id="rId6"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8.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6" name="Google Shape;466;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7" name="Google Shape;467;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8" name="Google Shape;468;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9" name="Google Shape;469;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0" name="Google Shape;470;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1" name="Google Shape;471;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