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gp3wc2OFOsSovYI1cFcgYG0h9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is structured in this way</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used</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Three different splitting methods were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splits involves using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time series split involves dividing the time series considering a narrow period of time with only one split</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split or Walk forward split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Walk-forward splits return lower performance than block and single splits,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especially in the long run,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metrics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this is higher when we consider short term period and tends to decrease in the long term one</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models,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creation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and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Bitcoin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it's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43.png"/><Relationship Id="rId6"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43.png"/><Relationship Id="rId6" Type="http://schemas.openxmlformats.org/officeDocument/2006/relationships/image" Target="../media/image28.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22.png"/><Relationship Id="rId5" Type="http://schemas.openxmlformats.org/officeDocument/2006/relationships/image" Target="../media/image43.png"/><Relationship Id="rId6" Type="http://schemas.openxmlformats.org/officeDocument/2006/relationships/image" Target="../media/image28.png"/><Relationship Id="rId7" Type="http://schemas.openxmlformats.org/officeDocument/2006/relationships/image" Target="../media/image33.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35.png"/><Relationship Id="rId5"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4.png"/><Relationship Id="rId4" Type="http://schemas.openxmlformats.org/officeDocument/2006/relationships/image" Target="../media/image35.png"/><Relationship Id="rId5" Type="http://schemas.openxmlformats.org/officeDocument/2006/relationships/image" Target="../media/image42.png"/></Relationships>
</file>

<file path=ppt/slides/_rels/slide33.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55.png"/><Relationship Id="rId12"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50.png"/><Relationship Id="rId9" Type="http://schemas.openxmlformats.org/officeDocument/2006/relationships/image" Target="../media/image57.png"/><Relationship Id="rId5" Type="http://schemas.openxmlformats.org/officeDocument/2006/relationships/image" Target="../media/image49.png"/><Relationship Id="rId6" Type="http://schemas.openxmlformats.org/officeDocument/2006/relationships/image" Target="../media/image48.png"/><Relationship Id="rId7" Type="http://schemas.openxmlformats.org/officeDocument/2006/relationships/image" Target="../media/image52.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56.png"/><Relationship Id="rId5"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56.png"/><Relationship Id="rId5" Type="http://schemas.openxmlformats.org/officeDocument/2006/relationships/image" Target="../media/image35.png"/><Relationship Id="rId6"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0.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 general:</a:t>
            </a:r>
            <a:r>
              <a:rPr lang="en" sz="1500">
                <a:latin typeface="Montserrat"/>
                <a:ea typeface="Montserrat"/>
                <a:cs typeface="Montserrat"/>
                <a:sym typeface="Montserrat"/>
              </a:rPr>
              <a:t>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a:t>
            </a:r>
            <a:r>
              <a:rPr b="1" lang="en" sz="1500">
                <a:latin typeface="Montserrat"/>
                <a:ea typeface="Montserrat"/>
                <a:cs typeface="Montserrat"/>
                <a:sym typeface="Montserrat"/>
              </a:rPr>
              <a:t>tree-based 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In general:  </a:t>
            </a:r>
            <a:r>
              <a:rPr lang="en" sz="1500">
                <a:solidFill>
                  <a:srgbClr val="EFEFEF"/>
                </a:solidFill>
                <a:latin typeface="Montserrat"/>
                <a:ea typeface="Montserrat"/>
                <a:cs typeface="Montserrat"/>
                <a:sym typeface="Montserrat"/>
              </a:rPr>
              <a:t>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t>
            </a:r>
            <a:r>
              <a:rPr b="1" lang="en" sz="1500">
                <a:solidFill>
                  <a:srgbClr val="EFEFEF"/>
                </a:solidFill>
                <a:latin typeface="Montserrat"/>
                <a:ea typeface="Montserrat"/>
                <a:cs typeface="Montserrat"/>
                <a:sym typeface="Montserrat"/>
              </a:rPr>
              <a:t>ased 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Uses s</a:t>
            </a:r>
            <a:r>
              <a:rPr lang="en" sz="1500">
                <a:latin typeface="Montserrat"/>
                <a:ea typeface="Montserrat"/>
                <a:cs typeface="Montserrat"/>
                <a:sym typeface="Montserrat"/>
              </a:rPr>
              <a:t>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Uses 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