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4" r:id="rId4"/>
    <p:sldId id="258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80" r:id="rId15"/>
    <p:sldId id="281" r:id="rId16"/>
    <p:sldId id="282" r:id="rId17"/>
    <p:sldId id="270" r:id="rId18"/>
    <p:sldId id="271" r:id="rId19"/>
    <p:sldId id="287" r:id="rId20"/>
    <p:sldId id="289" r:id="rId21"/>
    <p:sldId id="272" r:id="rId22"/>
    <p:sldId id="273" r:id="rId23"/>
    <p:sldId id="275" r:id="rId24"/>
    <p:sldId id="276" r:id="rId25"/>
    <p:sldId id="283" r:id="rId26"/>
    <p:sldId id="284" r:id="rId27"/>
    <p:sldId id="285" r:id="rId28"/>
    <p:sldId id="286" r:id="rId29"/>
    <p:sldId id="290" r:id="rId30"/>
    <p:sldId id="291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D251-39C3-48FE-8617-41941C8F6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AA2EA-A575-4B01-8398-54C6C3321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F190-0C03-4917-B347-E60582D9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DD97-50CC-4383-B197-9FAD2BA6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93182-0109-487F-B0C4-99754D2D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15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6DCF-3724-425D-B294-3C922ECE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A5D60-1909-40FF-8A46-18A516A6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C08E-317E-4152-99AE-9653A395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BE056-F3BA-4B89-B894-50002A5E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A75A-5602-4675-A86F-7163C713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29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C71F7-4C75-46D4-B3B3-658967F5B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33BD8-2F82-4D07-B58D-9F2A05A66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37AD-CCBA-4CF4-9880-DC2DECC4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179F-04F6-4716-8DAB-075A63E5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DA256-2963-4F61-A2C7-446CABD4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6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3A32-ED53-4A7E-B5C2-8565B93B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1598-A332-46AA-B68C-77D2855D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9E72-518E-46FD-AE4A-8EF1B745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7D19-C13E-4B60-A8DA-C3440D51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51F31-AAA1-4B2D-9028-DDD2F623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28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DC90-A026-44EA-A110-FBF90F71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090E4-AEBC-4EB0-9D06-0436BB80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669A1-1656-4963-9B3D-37AFB713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FA952-CA82-4FB9-85A0-7C892E91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FE05-3934-4790-BE07-B1E3F5D6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52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1588-FD81-4105-94C2-C2E379EB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A841-E533-4444-B9CF-75B8528C4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57C8D-EBBC-48AD-82F0-EA650EBDA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B50C3-B411-429C-9C38-A63A96AC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83A66-8675-411D-9415-60502BD5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694DC-742C-4025-8CE3-343EDF9B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7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DB5B-DCFA-428D-93BF-4F5D6F7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1A9BA-1A71-401D-97D9-90E214C0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2BEA6-E013-41CD-B84E-7DCD74E6C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885C8-5987-4ED5-8098-37B6D9C7B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170AD-F157-4903-8DB7-1A2D71E1A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B64B6-7C10-48D0-8977-30DE0435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4149E-D035-4534-811F-58D16DC1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B7717-398D-47BC-BC32-A44A6EE0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0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8BB6-ACA9-40C8-9032-15CC1C72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B8CE3-38FE-40F6-BD42-90F60CD9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8311F-5ABA-4C58-9F50-8D7F555E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5C1C-7FA9-496A-A9D5-AF85D1E0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65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87D54-7B62-48C3-B7E3-9E6B7DB9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2B30D-13C3-4A34-8EC2-9563EF75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078FC-FDEE-4802-B83B-A4793247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00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F250-79FA-4B4C-8927-7AC096FB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BBE9-62B2-40FE-BA30-F52D3E43D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DF891-63B8-4AF3-867E-76CF5041F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11143-26E8-465E-8E55-C70B1A13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44300-BB07-4B6F-B317-E10422D0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75CF4-8AD0-4505-973E-1733F2BF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59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D79C-32D5-4FC3-B8F7-E3FEC621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EF77D-06B8-4C5D-B4A1-F3B07532E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6EC51-DFA7-4499-BED7-4EDC6AE1D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8CEE2-CD56-453A-9C56-548382DA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905BF-34C5-4C02-9C16-8D39F3B8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D5B8-FAB5-4706-BD41-708E6FD0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33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12332-5059-4A8E-8750-CEEE3EB1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9C898-2ED4-427A-911A-CEF896DA7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F0AD1-2180-4FA1-97A0-2761EF25C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4EA-1502-4072-B979-7D64E5120D8C}" type="datetimeFigureOut">
              <a:rPr lang="es-ES" smtClean="0"/>
              <a:t>17/09/2019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5EE6-107B-4AD7-8A73-F68726D3C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D5B1-F5DE-40E7-B653-B71A51DD7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7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abaril/esqui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[yourwebproject]/%5besquio%5d?featureName=MatchScore&amp;featureName=BuyTicket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tinfowler.com/articles/feature-toggles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esquio.readthedocs.io/en/lates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188F7D-FF6F-4339-8C15-02CA27CBD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1" y="3258180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s-ES" sz="4400" dirty="0" err="1">
                <a:solidFill>
                  <a:srgbClr val="000000"/>
                </a:solidFill>
              </a:rPr>
              <a:t>Esquio</a:t>
            </a:r>
            <a:endParaRPr lang="es-ES" sz="44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78543-1E37-4217-9070-D239400BD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882" y="2377404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1800">
                <a:solidFill>
                  <a:srgbClr val="000000"/>
                </a:solidFill>
              </a:rPr>
              <a:t>.NET Core 3 Feature Flags library</a:t>
            </a:r>
          </a:p>
        </p:txBody>
      </p:sp>
      <p:sp>
        <p:nvSpPr>
          <p:cNvPr id="18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E1AA5-A483-452F-A470-59FBDD1432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" b="3"/>
          <a:stretch/>
        </p:blipFill>
        <p:spPr>
          <a:xfrm>
            <a:off x="0" y="841639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A301FE-A196-4399-B859-40DB6092F5C8}"/>
              </a:ext>
            </a:extLst>
          </p:cNvPr>
          <p:cNvSpPr/>
          <p:nvPr/>
        </p:nvSpPr>
        <p:spPr>
          <a:xfrm>
            <a:off x="8608648" y="5916512"/>
            <a:ext cx="339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https://github.com/xabaril/esquio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AC486-93E8-4324-8EBD-95B6AEA36101}"/>
              </a:ext>
            </a:extLst>
          </p:cNvPr>
          <p:cNvSpPr/>
          <p:nvPr/>
        </p:nvSpPr>
        <p:spPr>
          <a:xfrm>
            <a:off x="10743853" y="6323569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Apache 2.0</a:t>
            </a:r>
          </a:p>
        </p:txBody>
      </p:sp>
    </p:spTree>
    <p:extLst>
      <p:ext uri="{BB962C8B-B14F-4D97-AF65-F5344CB8AC3E}">
        <p14:creationId xmlns:p14="http://schemas.microsoft.com/office/powerpoint/2010/main" val="147406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FeatureFilter</a:t>
            </a:r>
            <a:endParaRPr lang="es-ES" sz="2400" i="1" dirty="0"/>
          </a:p>
          <a:p>
            <a:pPr lvl="1"/>
            <a:r>
              <a:rPr lang="es-ES" sz="2000" i="1" dirty="0"/>
              <a:t>Enable or </a:t>
            </a:r>
            <a:r>
              <a:rPr lang="es-ES" sz="2000" i="1" dirty="0" err="1"/>
              <a:t>disable</a:t>
            </a:r>
            <a:r>
              <a:rPr lang="es-ES" sz="2000" i="1" dirty="0"/>
              <a:t> MVC </a:t>
            </a:r>
            <a:r>
              <a:rPr lang="es-ES" sz="2000" i="1" dirty="0" err="1"/>
              <a:t>controller</a:t>
            </a:r>
            <a:r>
              <a:rPr lang="es-ES" sz="2000" i="1" dirty="0"/>
              <a:t>(s) or MVC action(s) </a:t>
            </a:r>
            <a:r>
              <a:rPr lang="es-ES" sz="2000" i="1" dirty="0" err="1"/>
              <a:t>depending</a:t>
            </a:r>
            <a:r>
              <a:rPr lang="es-ES" sz="2000" i="1" dirty="0"/>
              <a:t> on feature(s) </a:t>
            </a:r>
            <a:r>
              <a:rPr lang="es-ES" sz="2000" i="1" dirty="0" err="1"/>
              <a:t>state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 </a:t>
            </a:r>
            <a:r>
              <a:rPr lang="es-ES" sz="2000" i="1" dirty="0"/>
              <a:t>to specify </a:t>
            </a:r>
            <a:r>
              <a:rPr lang="es-ES" sz="2000" i="1" dirty="0" err="1"/>
              <a:t>features</a:t>
            </a:r>
            <a:r>
              <a:rPr lang="es-ES" sz="2000" i="1" dirty="0"/>
              <a:t> to be </a:t>
            </a:r>
            <a:r>
              <a:rPr lang="es-ES" sz="2000" i="1" dirty="0" err="1"/>
              <a:t>evaluated</a:t>
            </a:r>
            <a:r>
              <a:rPr lang="es-ES" sz="2000" i="1" dirty="0"/>
              <a:t>.</a:t>
            </a:r>
            <a:endParaRPr lang="es-ES" sz="2000" b="1" i="1" dirty="0"/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r>
              <a:rPr lang="es-ES" sz="2000" i="1" dirty="0"/>
              <a:t> as </a:t>
            </a:r>
            <a:r>
              <a:rPr lang="es-ES" sz="2000" i="1" dirty="0" err="1"/>
              <a:t>well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 err="1"/>
              <a:t>Working</a:t>
            </a:r>
            <a:r>
              <a:rPr lang="es-ES" sz="2000" i="1" dirty="0"/>
              <a:t> as </a:t>
            </a:r>
            <a:r>
              <a:rPr lang="es-ES" sz="2000" i="1" dirty="0" err="1"/>
              <a:t>route</a:t>
            </a:r>
            <a:r>
              <a:rPr lang="es-ES" sz="2000" i="1" dirty="0"/>
              <a:t> </a:t>
            </a:r>
            <a:r>
              <a:rPr lang="es-ES" sz="2000" i="1" dirty="0" err="1"/>
              <a:t>constraint</a:t>
            </a:r>
            <a:r>
              <a:rPr lang="es-ES" sz="2000" i="1" dirty="0"/>
              <a:t> / </a:t>
            </a:r>
            <a:r>
              <a:rPr lang="es-ES" sz="2000" i="1" dirty="0" err="1"/>
              <a:t>metadata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171557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ASP.NET Core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87F3C-D37A-4F91-95DF-C113B9C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5" y="2505074"/>
            <a:ext cx="67913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0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322447-3E28-42F9-8877-4ECE15940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0" y="1619249"/>
            <a:ext cx="709626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2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90" y="1719742"/>
            <a:ext cx="8015961" cy="3791824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ASP.NET Core 3 </a:t>
            </a:r>
            <a:r>
              <a:rPr lang="es-ES" sz="2400" i="1" dirty="0" err="1"/>
              <a:t>Endpoint</a:t>
            </a:r>
            <a:r>
              <a:rPr lang="es-ES" sz="2400" i="1" dirty="0"/>
              <a:t> </a:t>
            </a:r>
            <a:r>
              <a:rPr lang="es-ES" sz="2400" i="1" dirty="0" err="1"/>
              <a:t>integration</a:t>
            </a:r>
            <a:endParaRPr lang="es-ES" sz="2400" i="1" dirty="0"/>
          </a:p>
          <a:p>
            <a:pPr lvl="1"/>
            <a:r>
              <a:rPr lang="es-ES" sz="2000" b="1" i="1" dirty="0" err="1"/>
              <a:t>RequireFeature</a:t>
            </a:r>
            <a:r>
              <a:rPr lang="es-ES" sz="2000" i="1" dirty="0"/>
              <a:t> </a:t>
            </a:r>
            <a:r>
              <a:rPr lang="es-ES" sz="2000" i="1" dirty="0" err="1"/>
              <a:t>extension</a:t>
            </a:r>
            <a:r>
              <a:rPr lang="es-ES" sz="2000" i="1" dirty="0"/>
              <a:t> </a:t>
            </a:r>
            <a:r>
              <a:rPr lang="es-ES" sz="2000" i="1" dirty="0" err="1"/>
              <a:t>method</a:t>
            </a:r>
            <a:r>
              <a:rPr lang="es-ES" sz="2000" i="1" dirty="0"/>
              <a:t> for </a:t>
            </a:r>
            <a:r>
              <a:rPr lang="es-ES" sz="2000" i="1" dirty="0" err="1"/>
              <a:t>IEndpointConventionBuilder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Enable or </a:t>
            </a:r>
            <a:r>
              <a:rPr lang="es-ES" sz="2000" i="1" dirty="0" err="1"/>
              <a:t>disable</a:t>
            </a:r>
            <a:r>
              <a:rPr lang="es-ES" sz="2000" i="1" dirty="0"/>
              <a:t> </a:t>
            </a:r>
            <a:r>
              <a:rPr lang="es-ES" sz="2000" i="1" dirty="0" err="1"/>
              <a:t>routes</a:t>
            </a:r>
            <a:r>
              <a:rPr lang="es-ES" sz="2000" i="1" dirty="0"/>
              <a:t> using custom </a:t>
            </a:r>
            <a:r>
              <a:rPr lang="es-ES" sz="2000" i="1" dirty="0" err="1"/>
              <a:t>MatcherPolicy</a:t>
            </a:r>
            <a:endParaRPr lang="es-ES" sz="2000" i="1" dirty="0"/>
          </a:p>
          <a:p>
            <a:pPr lvl="1"/>
            <a:r>
              <a:rPr lang="es-ES" sz="2000" i="1" dirty="0"/>
              <a:t>Can use </a:t>
            </a:r>
            <a:r>
              <a:rPr lang="es-ES" sz="2000" i="1" dirty="0" err="1"/>
              <a:t>multiple</a:t>
            </a:r>
            <a:r>
              <a:rPr lang="es-ES" sz="2000" i="1" dirty="0"/>
              <a:t> </a:t>
            </a:r>
            <a:r>
              <a:rPr lang="es-ES" sz="2000" i="1" dirty="0" err="1"/>
              <a:t>metadata</a:t>
            </a:r>
            <a:r>
              <a:rPr lang="es-ES" sz="2000" i="1" dirty="0"/>
              <a:t> </a:t>
            </a:r>
            <a:r>
              <a:rPr lang="es-ES" sz="2000" i="1" dirty="0" err="1"/>
              <a:t>endpoint</a:t>
            </a:r>
            <a:r>
              <a:rPr lang="es-ES" sz="2000" i="1" dirty="0"/>
              <a:t> + </a:t>
            </a:r>
            <a:r>
              <a:rPr lang="es-ES" sz="2000" i="1" dirty="0" err="1"/>
              <a:t>action</a:t>
            </a:r>
            <a:r>
              <a:rPr lang="es-ES" sz="2000" i="1" dirty="0"/>
              <a:t> </a:t>
            </a:r>
            <a:r>
              <a:rPr lang="es-ES" sz="2000" i="1" dirty="0" err="1"/>
              <a:t>filter</a:t>
            </a:r>
            <a:endParaRPr lang="es-ES" sz="2000" i="1" dirty="0"/>
          </a:p>
          <a:p>
            <a:pPr marL="457200" lvl="1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53430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ASP.NET Core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A6045-7326-4F2C-87F3-932408576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858" y="2358913"/>
            <a:ext cx="8863810" cy="21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8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ASP.NET Core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581" y="1540369"/>
            <a:ext cx="7655147" cy="3450613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HTTP </a:t>
            </a:r>
            <a:r>
              <a:rPr lang="es-ES" sz="2400" i="1" dirty="0" err="1"/>
              <a:t>Endpoint</a:t>
            </a:r>
            <a:r>
              <a:rPr lang="es-ES" sz="2400" i="1" dirty="0"/>
              <a:t> for </a:t>
            </a:r>
            <a:r>
              <a:rPr lang="es-ES" sz="2400" i="1" dirty="0" err="1"/>
              <a:t>SPA’s</a:t>
            </a:r>
            <a:r>
              <a:rPr lang="es-ES" sz="2400" i="1" dirty="0"/>
              <a:t> &amp; Non browser apps</a:t>
            </a:r>
          </a:p>
          <a:p>
            <a:pPr lvl="1"/>
            <a:r>
              <a:rPr lang="es-ES" sz="2000" i="1" dirty="0"/>
              <a:t>New </a:t>
            </a:r>
            <a:r>
              <a:rPr lang="es-ES" sz="2000" i="1" dirty="0" err="1"/>
              <a:t>endpoint</a:t>
            </a:r>
            <a:r>
              <a:rPr lang="es-ES" sz="2000" i="1" dirty="0"/>
              <a:t> </a:t>
            </a:r>
            <a:r>
              <a:rPr lang="es-ES" sz="2000" i="1" dirty="0" err="1"/>
              <a:t>created</a:t>
            </a:r>
            <a:r>
              <a:rPr lang="es-ES" sz="2000" i="1" dirty="0"/>
              <a:t> with </a:t>
            </a:r>
            <a:r>
              <a:rPr lang="es-ES" sz="2000" b="1" i="1" dirty="0" err="1"/>
              <a:t>MapEsquio</a:t>
            </a:r>
            <a:r>
              <a:rPr lang="es-ES" sz="2000" i="1" dirty="0"/>
              <a:t> </a:t>
            </a:r>
            <a:r>
              <a:rPr lang="es-ES" sz="2000" i="1" dirty="0" err="1"/>
              <a:t>extension</a:t>
            </a:r>
            <a:r>
              <a:rPr lang="es-ES" sz="2000" i="1" dirty="0"/>
              <a:t> </a:t>
            </a:r>
            <a:r>
              <a:rPr lang="es-ES" sz="2000" i="1" dirty="0" err="1"/>
              <a:t>method</a:t>
            </a:r>
            <a:endParaRPr lang="es-ES" sz="2000" i="1" dirty="0"/>
          </a:p>
          <a:p>
            <a:pPr lvl="1"/>
            <a:r>
              <a:rPr lang="es-ES" sz="2000" i="1" dirty="0"/>
              <a:t>Configurable </a:t>
            </a:r>
            <a:r>
              <a:rPr lang="es-ES" sz="2000" i="1" dirty="0" err="1"/>
              <a:t>route</a:t>
            </a:r>
            <a:r>
              <a:rPr lang="es-ES" sz="2000" i="1" dirty="0"/>
              <a:t> </a:t>
            </a:r>
            <a:r>
              <a:rPr lang="es-ES" sz="2000" i="1" dirty="0" err="1"/>
              <a:t>path</a:t>
            </a:r>
            <a:endParaRPr lang="es-ES" sz="2000" i="1" dirty="0"/>
          </a:p>
          <a:p>
            <a:pPr lvl="1"/>
            <a:r>
              <a:rPr lang="es-ES" sz="2000" i="1" dirty="0" err="1"/>
              <a:t>Only</a:t>
            </a:r>
            <a:r>
              <a:rPr lang="es-ES" sz="2000" i="1" dirty="0"/>
              <a:t> for </a:t>
            </a:r>
            <a:r>
              <a:rPr lang="es-ES" sz="2000" i="1" dirty="0" err="1"/>
              <a:t>query</a:t>
            </a:r>
            <a:r>
              <a:rPr lang="es-ES" sz="2000" i="1" dirty="0"/>
              <a:t> </a:t>
            </a:r>
            <a:r>
              <a:rPr lang="es-ES" sz="2000" i="1" dirty="0" err="1"/>
              <a:t>feature</a:t>
            </a:r>
            <a:r>
              <a:rPr lang="es-ES" sz="2000" i="1" dirty="0"/>
              <a:t>(s) </a:t>
            </a:r>
            <a:r>
              <a:rPr lang="es-ES" sz="2000" i="1" dirty="0" err="1"/>
              <a:t>state</a:t>
            </a:r>
            <a:endParaRPr lang="es-ES" sz="2000" i="1" dirty="0"/>
          </a:p>
          <a:p>
            <a:pPr marL="457200" lvl="1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71444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ASP.NET Core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3C27D2-6971-4EB6-ADB3-472A951BB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23" y="4000499"/>
            <a:ext cx="6872124" cy="28592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4F613B-6BD2-4671-84A5-89C51C1342E8}"/>
              </a:ext>
            </a:extLst>
          </p:cNvPr>
          <p:cNvSpPr/>
          <p:nvPr/>
        </p:nvSpPr>
        <p:spPr>
          <a:xfrm>
            <a:off x="1019284" y="6252373"/>
            <a:ext cx="8458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https://[yourwebproject]/[esquio]?featureName=MatchScore&amp;featureName=BuyTickets</a:t>
            </a:r>
            <a:r>
              <a:rPr lang="es-E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4AFAD8-4736-46B3-809E-D1E16CB51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0934"/>
            <a:ext cx="8226152" cy="199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1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ASP.NET Core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540" y="1879134"/>
            <a:ext cx="6467867" cy="2725955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IFeatureService</a:t>
            </a:r>
            <a:r>
              <a:rPr lang="es-ES" sz="2400" i="1" dirty="0"/>
              <a:t> </a:t>
            </a:r>
            <a:r>
              <a:rPr lang="es-ES" sz="2400" i="1" dirty="0" err="1"/>
              <a:t>dependency</a:t>
            </a:r>
            <a:endParaRPr lang="es-ES" sz="2400" i="1" dirty="0"/>
          </a:p>
          <a:p>
            <a:pPr lvl="1"/>
            <a:r>
              <a:rPr lang="es-ES" sz="2000" i="1" dirty="0"/>
              <a:t>Used </a:t>
            </a:r>
            <a:r>
              <a:rPr lang="es-ES" sz="2000" i="1" dirty="0" err="1"/>
              <a:t>internally</a:t>
            </a:r>
            <a:r>
              <a:rPr lang="es-ES" sz="2000" i="1" dirty="0"/>
              <a:t> to </a:t>
            </a:r>
            <a:r>
              <a:rPr lang="es-ES" sz="2000" i="1" dirty="0" err="1"/>
              <a:t>evaluate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Custom </a:t>
            </a:r>
            <a:r>
              <a:rPr lang="es-ES" sz="2000" i="1" dirty="0" err="1"/>
              <a:t>code</a:t>
            </a:r>
            <a:r>
              <a:rPr lang="es-ES" sz="2000" i="1" dirty="0"/>
              <a:t> to </a:t>
            </a:r>
            <a:r>
              <a:rPr lang="es-ES" sz="2000" i="1" dirty="0" err="1"/>
              <a:t>evaluate</a:t>
            </a:r>
            <a:r>
              <a:rPr lang="es-ES" sz="2000" i="1" dirty="0"/>
              <a:t> feature(s).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</a:t>
            </a:r>
            <a:r>
              <a:rPr lang="es-ES" sz="2000" i="1" dirty="0" err="1"/>
              <a:t>specify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be </a:t>
            </a:r>
            <a:r>
              <a:rPr lang="es-ES" sz="2000" i="1" dirty="0" err="1"/>
              <a:t>evaluated</a:t>
            </a:r>
            <a:endParaRPr lang="es-ES" sz="2000" b="1" i="1" dirty="0"/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r>
              <a:rPr lang="es-ES" sz="2000" i="1" dirty="0"/>
              <a:t> as </a:t>
            </a:r>
            <a:r>
              <a:rPr lang="es-ES" sz="2000" i="1" dirty="0" err="1"/>
              <a:t>well</a:t>
            </a:r>
            <a:r>
              <a:rPr lang="es-ES" sz="2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15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ASP.NET Core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ED96B-7293-4C1C-8D30-2021F73F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97" y="1953127"/>
            <a:ext cx="8448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23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box </a:t>
            </a:r>
            <a:r>
              <a:rPr lang="es-ES" dirty="0" err="1"/>
              <a:t>toggles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OnToggle</a:t>
            </a:r>
            <a:endParaRPr lang="es-ES" sz="2400" i="1" dirty="0"/>
          </a:p>
          <a:p>
            <a:r>
              <a:rPr lang="es-ES" sz="2400" i="1" dirty="0" err="1"/>
              <a:t>OffToggle</a:t>
            </a:r>
            <a:endParaRPr lang="es-ES" sz="2400" i="1" dirty="0"/>
          </a:p>
          <a:p>
            <a:r>
              <a:rPr lang="es-ES" sz="2400" i="1" dirty="0" err="1"/>
              <a:t>FromToToggle</a:t>
            </a:r>
            <a:endParaRPr lang="es-ES" sz="2400" i="1" dirty="0"/>
          </a:p>
          <a:p>
            <a:r>
              <a:rPr lang="es-ES" sz="2400" i="1" dirty="0" err="1"/>
              <a:t>EnvironmentToggle</a:t>
            </a:r>
            <a:endParaRPr lang="es-ES" sz="2400" i="1" dirty="0"/>
          </a:p>
          <a:p>
            <a:r>
              <a:rPr lang="es-ES" sz="2400" i="1" dirty="0" err="1"/>
              <a:t>RoleNameToggle</a:t>
            </a:r>
            <a:endParaRPr lang="es-ES" sz="2400" i="1" dirty="0"/>
          </a:p>
          <a:p>
            <a:r>
              <a:rPr lang="es-ES" sz="2400" i="1" dirty="0" err="1"/>
              <a:t>UserNameToggle</a:t>
            </a:r>
            <a:endParaRPr lang="es-ES" sz="2400" i="1" dirty="0"/>
          </a:p>
          <a:p>
            <a:r>
              <a:rPr lang="es-ES" sz="2400" i="1" dirty="0" err="1"/>
              <a:t>GradualRolloutUserNameToggle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09998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Flags</a:t>
            </a:r>
            <a:r>
              <a:rPr lang="es-ES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7E21C-65E0-4A63-B3C3-6183E4E6F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75" y="1953127"/>
            <a:ext cx="8286750" cy="2619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51E462-755B-4701-AF6A-399AACF30E43}"/>
              </a:ext>
            </a:extLst>
          </p:cNvPr>
          <p:cNvSpPr/>
          <p:nvPr/>
        </p:nvSpPr>
        <p:spPr>
          <a:xfrm>
            <a:off x="1496674" y="4720208"/>
            <a:ext cx="587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https://www.martinfowler.com/articles/feature-toggles.html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755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AspNetCore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box </a:t>
            </a:r>
            <a:r>
              <a:rPr lang="es-ES" dirty="0" err="1"/>
              <a:t>toggles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ClaimValueToggle</a:t>
            </a:r>
            <a:endParaRPr lang="es-ES" sz="2400" i="1" dirty="0"/>
          </a:p>
          <a:p>
            <a:r>
              <a:rPr lang="es-ES" sz="2400" i="1" dirty="0" err="1"/>
              <a:t>GradualRolloutClaimValueToggle</a:t>
            </a:r>
            <a:endParaRPr lang="es-ES" sz="2400" i="1" dirty="0"/>
          </a:p>
          <a:p>
            <a:r>
              <a:rPr lang="es-ES" sz="2400" i="1" dirty="0" err="1"/>
              <a:t>GradualRolloutHeaderValueToggle</a:t>
            </a:r>
            <a:endParaRPr lang="es-ES" sz="2400" i="1" dirty="0"/>
          </a:p>
          <a:p>
            <a:r>
              <a:rPr lang="es-ES" sz="2400" i="1" dirty="0" err="1"/>
              <a:t>GradualRolloutSessionToggle</a:t>
            </a:r>
            <a:endParaRPr lang="es-ES" sz="2000" i="1" dirty="0"/>
          </a:p>
          <a:p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347482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 (</a:t>
            </a:r>
            <a:r>
              <a:rPr lang="es-ES" dirty="0" err="1"/>
              <a:t>Configuration</a:t>
            </a:r>
            <a:r>
              <a:rPr lang="es-E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Based</a:t>
            </a:r>
            <a:r>
              <a:rPr lang="es-ES" sz="2400" i="1" dirty="0"/>
              <a:t> on </a:t>
            </a:r>
            <a:r>
              <a:rPr lang="es-ES" sz="2400" i="1" dirty="0" err="1"/>
              <a:t>Microsoft.Extension.Configuration</a:t>
            </a:r>
            <a:endParaRPr lang="es-ES" sz="2400" i="1" dirty="0"/>
          </a:p>
          <a:p>
            <a:pPr lvl="1"/>
            <a:r>
              <a:rPr lang="es-ES" sz="1600" i="1" dirty="0" err="1"/>
              <a:t>Json</a:t>
            </a:r>
            <a:r>
              <a:rPr lang="es-ES" sz="1600" i="1" dirty="0"/>
              <a:t>, Environment variables etc.</a:t>
            </a:r>
          </a:p>
          <a:p>
            <a:pPr lvl="1"/>
            <a:r>
              <a:rPr lang="es-ES" sz="1600" i="1" dirty="0"/>
              <a:t>Azure App </a:t>
            </a:r>
            <a:r>
              <a:rPr lang="es-ES" sz="1600" i="1" dirty="0" err="1"/>
              <a:t>Configuration</a:t>
            </a:r>
            <a:r>
              <a:rPr lang="es-ES" sz="1600" i="1" dirty="0"/>
              <a:t> Service </a:t>
            </a:r>
            <a:r>
              <a:rPr lang="es-ES" sz="1600" i="1" dirty="0" err="1"/>
              <a:t>aware</a:t>
            </a:r>
            <a:r>
              <a:rPr lang="es-ES" sz="1600" i="1" dirty="0"/>
              <a:t>.</a:t>
            </a:r>
          </a:p>
          <a:p>
            <a:pPr lvl="1"/>
            <a:r>
              <a:rPr lang="es-ES" sz="1600" i="1" dirty="0"/>
              <a:t>Ideal for Simple Apps</a:t>
            </a:r>
          </a:p>
          <a:p>
            <a:r>
              <a:rPr lang="es-ES" sz="2000" i="1" dirty="0" err="1"/>
              <a:t>Can’t</a:t>
            </a:r>
            <a:r>
              <a:rPr lang="es-ES" sz="2000" i="1" dirty="0"/>
              <a:t> be </a:t>
            </a:r>
            <a:r>
              <a:rPr lang="es-ES" sz="2000" i="1" dirty="0" err="1"/>
              <a:t>integrated</a:t>
            </a:r>
            <a:r>
              <a:rPr lang="es-ES" sz="2000" i="1" dirty="0"/>
              <a:t> with </a:t>
            </a:r>
            <a:r>
              <a:rPr lang="es-ES" sz="2000" i="1" dirty="0" err="1"/>
              <a:t>release</a:t>
            </a:r>
            <a:r>
              <a:rPr lang="es-ES" sz="2000" i="1" dirty="0"/>
              <a:t> pipelines </a:t>
            </a:r>
            <a:r>
              <a:rPr lang="es-ES" sz="2000" i="1" dirty="0" err="1"/>
              <a:t>easly</a:t>
            </a:r>
            <a:r>
              <a:rPr lang="es-ES" sz="2000" i="1" dirty="0"/>
              <a:t>.</a:t>
            </a:r>
          </a:p>
          <a:p>
            <a:r>
              <a:rPr lang="es-ES" sz="2000" i="1" dirty="0" err="1"/>
              <a:t>Hard</a:t>
            </a:r>
            <a:r>
              <a:rPr lang="es-ES" sz="2000" i="1" dirty="0"/>
              <a:t> to </a:t>
            </a:r>
            <a:r>
              <a:rPr lang="es-ES" sz="2000" i="1" dirty="0" err="1"/>
              <a:t>maintain</a:t>
            </a:r>
            <a:r>
              <a:rPr lang="es-ES" sz="2000" i="1" dirty="0"/>
              <a:t> for </a:t>
            </a:r>
            <a:r>
              <a:rPr lang="es-ES" sz="2000" i="1" dirty="0" err="1"/>
              <a:t>multiple</a:t>
            </a:r>
            <a:r>
              <a:rPr lang="es-ES" sz="2000" i="1" dirty="0"/>
              <a:t> </a:t>
            </a:r>
            <a:r>
              <a:rPr lang="es-ES" sz="2000" i="1" dirty="0" err="1"/>
              <a:t>products</a:t>
            </a:r>
            <a:r>
              <a:rPr lang="es-ES" sz="2000" i="1" dirty="0"/>
              <a:t> / </a:t>
            </a:r>
            <a:r>
              <a:rPr lang="es-ES" sz="2000" i="1" dirty="0" err="1"/>
              <a:t>flags</a:t>
            </a:r>
            <a:r>
              <a:rPr lang="es-ES" sz="2000" i="1" dirty="0"/>
              <a:t> / </a:t>
            </a:r>
            <a:r>
              <a:rPr lang="es-ES" sz="2000" i="1" dirty="0" err="1"/>
              <a:t>toggles</a:t>
            </a:r>
            <a:r>
              <a:rPr lang="es-ES" sz="2000" i="1" dirty="0"/>
              <a:t>.</a:t>
            </a:r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986957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C6A27E-FC19-4CD9-9952-99BE751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0" y="1953127"/>
            <a:ext cx="7620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31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 (</a:t>
            </a:r>
            <a:r>
              <a:rPr lang="es-ES" dirty="0" err="1"/>
              <a:t>Entity</a:t>
            </a:r>
            <a:r>
              <a:rPr lang="es-ES" dirty="0"/>
              <a:t> Framework Core)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Centralized</a:t>
            </a:r>
            <a:r>
              <a:rPr lang="es-ES" sz="2400" i="1" dirty="0"/>
              <a:t> store for </a:t>
            </a:r>
            <a:r>
              <a:rPr lang="es-ES" sz="2400" i="1" dirty="0" err="1"/>
              <a:t>multiple</a:t>
            </a:r>
            <a:r>
              <a:rPr lang="es-ES" sz="2400" i="1" dirty="0"/>
              <a:t> </a:t>
            </a:r>
            <a:r>
              <a:rPr lang="es-ES" sz="2400" b="1" i="1" dirty="0" err="1"/>
              <a:t>products</a:t>
            </a:r>
            <a:r>
              <a:rPr lang="es-ES" sz="2400" b="1" i="1" dirty="0"/>
              <a:t> </a:t>
            </a:r>
            <a:r>
              <a:rPr lang="es-ES" sz="2400" i="1" dirty="0"/>
              <a:t>using </a:t>
            </a:r>
            <a:r>
              <a:rPr lang="es-ES" sz="2400" i="1" dirty="0" err="1"/>
              <a:t>Entity</a:t>
            </a:r>
            <a:r>
              <a:rPr lang="es-ES" sz="2400" i="1" dirty="0"/>
              <a:t> Framework Core.</a:t>
            </a:r>
            <a:endParaRPr lang="es-ES" sz="2400" b="1" i="1" dirty="0"/>
          </a:p>
          <a:p>
            <a:r>
              <a:rPr lang="es-ES" sz="2400" b="1" i="1" dirty="0" err="1"/>
              <a:t>Product</a:t>
            </a:r>
            <a:r>
              <a:rPr lang="es-ES" sz="2400" b="1" i="1" dirty="0"/>
              <a:t>/</a:t>
            </a:r>
            <a:r>
              <a:rPr lang="es-ES" sz="2400" b="1" i="1" dirty="0" err="1"/>
              <a:t>Feature</a:t>
            </a:r>
            <a:r>
              <a:rPr lang="es-ES" sz="2400" b="1" i="1" dirty="0"/>
              <a:t>/</a:t>
            </a:r>
            <a:r>
              <a:rPr lang="es-ES" sz="2400" b="1" i="1" dirty="0" err="1"/>
              <a:t>Toggle</a:t>
            </a:r>
            <a:r>
              <a:rPr lang="es-ES" sz="2400" b="1" i="1" dirty="0"/>
              <a:t> </a:t>
            </a:r>
            <a:r>
              <a:rPr lang="es-ES" sz="2400" i="1" dirty="0"/>
              <a:t>can be extended </a:t>
            </a:r>
            <a:r>
              <a:rPr lang="es-ES" sz="2400" i="1" dirty="0" err="1"/>
              <a:t>with</a:t>
            </a:r>
            <a:r>
              <a:rPr lang="es-ES" sz="2400" i="1" dirty="0"/>
              <a:t> new data.</a:t>
            </a:r>
          </a:p>
          <a:p>
            <a:r>
              <a:rPr lang="es-ES" sz="2400" i="1" dirty="0"/>
              <a:t>Easy to </a:t>
            </a:r>
            <a:r>
              <a:rPr lang="es-ES" sz="2400" i="1" dirty="0" err="1"/>
              <a:t>integrate</a:t>
            </a:r>
            <a:r>
              <a:rPr lang="es-ES" sz="2400" i="1" dirty="0"/>
              <a:t>.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436313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Entity</a:t>
            </a:r>
            <a:r>
              <a:rPr lang="es-ES" dirty="0"/>
              <a:t> Framework Core)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8DDDB-F364-4A44-9F91-6D94F9397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0" y="2358913"/>
            <a:ext cx="8713985" cy="23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1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7297358" cy="3567630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Web App </a:t>
            </a:r>
            <a:r>
              <a:rPr lang="es-ES" sz="2400" i="1" dirty="0" err="1"/>
              <a:t>to</a:t>
            </a:r>
            <a:r>
              <a:rPr lang="es-ES" sz="2400" i="1" dirty="0"/>
              <a:t> </a:t>
            </a:r>
            <a:r>
              <a:rPr lang="es-ES" sz="2400" i="1" dirty="0" err="1"/>
              <a:t>manage</a:t>
            </a:r>
            <a:r>
              <a:rPr lang="es-ES" sz="2400" i="1" dirty="0"/>
              <a:t> </a:t>
            </a:r>
            <a:r>
              <a:rPr lang="es-ES" sz="2400" i="1" dirty="0" err="1"/>
              <a:t>Feature</a:t>
            </a:r>
            <a:r>
              <a:rPr lang="es-ES" sz="2400" i="1" dirty="0"/>
              <a:t> / </a:t>
            </a:r>
            <a:r>
              <a:rPr lang="es-ES" sz="2400" i="1" dirty="0" err="1"/>
              <a:t>Toggle</a:t>
            </a:r>
            <a:r>
              <a:rPr lang="es-ES" sz="2400" i="1" dirty="0"/>
              <a:t> / </a:t>
            </a:r>
            <a:r>
              <a:rPr lang="es-ES" sz="2400" i="1" dirty="0" err="1"/>
              <a:t>Parameters</a:t>
            </a:r>
            <a:r>
              <a:rPr lang="es-ES" sz="2400" i="1" dirty="0"/>
              <a:t> </a:t>
            </a:r>
            <a:r>
              <a:rPr lang="es-ES" sz="2400" i="1" dirty="0" err="1"/>
              <a:t>using</a:t>
            </a:r>
            <a:r>
              <a:rPr lang="es-ES" sz="2400" i="1" dirty="0"/>
              <a:t> </a:t>
            </a:r>
            <a:r>
              <a:rPr lang="es-ES" sz="2400" i="1" dirty="0" err="1"/>
              <a:t>the</a:t>
            </a:r>
            <a:r>
              <a:rPr lang="es-ES" sz="2400" i="1" dirty="0"/>
              <a:t> </a:t>
            </a:r>
            <a:r>
              <a:rPr lang="es-ES" sz="2400" i="1" dirty="0" err="1"/>
              <a:t>Entity</a:t>
            </a:r>
            <a:r>
              <a:rPr lang="es-ES" sz="2400" i="1" dirty="0"/>
              <a:t> Framework Store.</a:t>
            </a:r>
          </a:p>
          <a:p>
            <a:r>
              <a:rPr lang="es-ES" sz="2400" i="1" dirty="0" err="1"/>
              <a:t>Expose</a:t>
            </a:r>
            <a:r>
              <a:rPr lang="es-ES" sz="2400" i="1" dirty="0"/>
              <a:t> HTTP API for </a:t>
            </a:r>
            <a:r>
              <a:rPr lang="es-ES" sz="2400" i="1" dirty="0" err="1"/>
              <a:t>third</a:t>
            </a:r>
            <a:r>
              <a:rPr lang="es-ES" sz="2400" i="1" dirty="0"/>
              <a:t> </a:t>
            </a:r>
            <a:r>
              <a:rPr lang="es-ES" sz="2400" i="1" dirty="0" err="1"/>
              <a:t>party</a:t>
            </a:r>
            <a:r>
              <a:rPr lang="es-ES" sz="2400" i="1" dirty="0"/>
              <a:t> </a:t>
            </a:r>
            <a:r>
              <a:rPr lang="es-ES" sz="2400" i="1" dirty="0" err="1"/>
              <a:t>tools</a:t>
            </a:r>
            <a:r>
              <a:rPr lang="es-ES" sz="2400" i="1" dirty="0"/>
              <a:t> </a:t>
            </a:r>
            <a:r>
              <a:rPr lang="es-ES" sz="2400" i="1" dirty="0" err="1"/>
              <a:t>like</a:t>
            </a:r>
            <a:r>
              <a:rPr lang="es-ES" sz="2400" i="1" dirty="0"/>
              <a:t> Azure DevOps </a:t>
            </a:r>
            <a:r>
              <a:rPr lang="es-ES" sz="2400" i="1" dirty="0" err="1"/>
              <a:t>release</a:t>
            </a:r>
            <a:r>
              <a:rPr lang="es-ES" sz="2400" i="1" dirty="0"/>
              <a:t> </a:t>
            </a:r>
            <a:r>
              <a:rPr lang="es-ES" sz="2400" i="1" dirty="0" err="1"/>
              <a:t>tasks</a:t>
            </a:r>
            <a:r>
              <a:rPr lang="es-ES" sz="2400" i="1" dirty="0"/>
              <a:t>.</a:t>
            </a:r>
          </a:p>
          <a:p>
            <a:r>
              <a:rPr lang="es-ES" sz="2400" i="1" dirty="0" err="1"/>
              <a:t>Secured</a:t>
            </a:r>
            <a:r>
              <a:rPr lang="es-ES" sz="2400" i="1" dirty="0"/>
              <a:t> </a:t>
            </a:r>
            <a:r>
              <a:rPr lang="es-ES" sz="2400" i="1" dirty="0" err="1"/>
              <a:t>with</a:t>
            </a:r>
            <a:r>
              <a:rPr lang="es-ES" sz="2400" i="1" dirty="0"/>
              <a:t> </a:t>
            </a:r>
            <a:r>
              <a:rPr lang="es-ES" sz="2400" i="1" dirty="0" err="1"/>
              <a:t>OpenIdConnect</a:t>
            </a:r>
            <a:r>
              <a:rPr lang="es-ES" sz="2400" i="1" dirty="0"/>
              <a:t> and API Key</a:t>
            </a:r>
          </a:p>
          <a:p>
            <a:r>
              <a:rPr lang="es-ES" sz="2400" i="1" dirty="0" err="1"/>
              <a:t>Extend</a:t>
            </a:r>
            <a:r>
              <a:rPr lang="es-ES" sz="2400" i="1" dirty="0"/>
              <a:t> </a:t>
            </a:r>
            <a:r>
              <a:rPr lang="es-ES" sz="2400" i="1" dirty="0" err="1"/>
              <a:t>configuration</a:t>
            </a:r>
            <a:r>
              <a:rPr lang="es-ES" sz="2400" i="1" dirty="0"/>
              <a:t> store </a:t>
            </a:r>
            <a:r>
              <a:rPr lang="es-ES" sz="2400" i="1" dirty="0" err="1"/>
              <a:t>with</a:t>
            </a:r>
            <a:r>
              <a:rPr lang="es-ES" sz="2400" i="1" dirty="0"/>
              <a:t> new </a:t>
            </a:r>
            <a:r>
              <a:rPr lang="es-ES" sz="2400" i="1" dirty="0" err="1"/>
              <a:t>information</a:t>
            </a:r>
            <a:endParaRPr lang="es-ES" sz="2400" i="1" dirty="0"/>
          </a:p>
          <a:p>
            <a:pPr lvl="1"/>
            <a:r>
              <a:rPr lang="es-ES" sz="2000" i="1" dirty="0" err="1"/>
              <a:t>Feature</a:t>
            </a:r>
            <a:r>
              <a:rPr lang="es-ES" sz="2000" i="1" dirty="0"/>
              <a:t> tags</a:t>
            </a:r>
          </a:p>
          <a:p>
            <a:pPr lvl="1"/>
            <a:r>
              <a:rPr lang="es-ES" sz="2000" i="1" dirty="0"/>
              <a:t>Change / </a:t>
            </a:r>
            <a:r>
              <a:rPr lang="es-ES" sz="2000" i="1" dirty="0" err="1"/>
              <a:t>Auditing</a:t>
            </a:r>
            <a:r>
              <a:rPr lang="es-ES" sz="2000" i="1" dirty="0"/>
              <a:t> </a:t>
            </a:r>
            <a:r>
              <a:rPr lang="es-ES" sz="2000" i="1" dirty="0" err="1"/>
              <a:t>History</a:t>
            </a:r>
            <a:endParaRPr lang="es-ES" sz="2000" i="1" dirty="0"/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293670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F33A96-9E7E-4D67-820F-DF27C360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8" y="0"/>
            <a:ext cx="12171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87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20F3-4A66-4AD9-87A8-2CE6DB07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8E06E-9AEF-4298-BB31-D14C5E05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F0D01-FAC9-4EEA-8DA4-3E214162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3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3A95-79F0-495D-B756-8FC9C567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9B75-B489-4D45-BC58-9111632F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52EC5-ED6E-45FF-A075-28DF1EA1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44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and </a:t>
            </a:r>
            <a:r>
              <a:rPr lang="es-ES" dirty="0" err="1"/>
              <a:t>Application</a:t>
            </a:r>
            <a:r>
              <a:rPr lang="es-ES" dirty="0"/>
              <a:t> Insights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7297358" cy="3567630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Esquio</a:t>
            </a:r>
            <a:r>
              <a:rPr lang="es-ES" sz="2400" i="1" dirty="0"/>
              <a:t> </a:t>
            </a:r>
            <a:r>
              <a:rPr lang="es-ES" sz="2400" i="1" dirty="0" err="1"/>
              <a:t>will</a:t>
            </a:r>
            <a:r>
              <a:rPr lang="es-ES" sz="2400" i="1" dirty="0"/>
              <a:t> be </a:t>
            </a:r>
            <a:r>
              <a:rPr lang="es-ES" sz="2400" i="1" dirty="0" err="1"/>
              <a:t>integrated</a:t>
            </a:r>
            <a:r>
              <a:rPr lang="es-ES" sz="2400" i="1" dirty="0"/>
              <a:t> with </a:t>
            </a:r>
            <a:r>
              <a:rPr lang="es-ES" sz="2400" i="1" dirty="0" err="1"/>
              <a:t>application</a:t>
            </a:r>
            <a:r>
              <a:rPr lang="es-ES" sz="2400" i="1" dirty="0"/>
              <a:t> insights to include feature execution information as </a:t>
            </a:r>
            <a:r>
              <a:rPr lang="es-ES" sz="2400" i="1" dirty="0" err="1"/>
              <a:t>part</a:t>
            </a:r>
            <a:r>
              <a:rPr lang="es-ES" sz="2400" i="1" dirty="0"/>
              <a:t> </a:t>
            </a:r>
            <a:r>
              <a:rPr lang="es-ES" sz="2400" i="1" dirty="0" err="1"/>
              <a:t>of</a:t>
            </a:r>
            <a:r>
              <a:rPr lang="es-ES" sz="2400" i="1" dirty="0"/>
              <a:t> </a:t>
            </a:r>
            <a:r>
              <a:rPr lang="es-ES" sz="2400" i="1" dirty="0" err="1"/>
              <a:t>telemetry</a:t>
            </a:r>
            <a:r>
              <a:rPr lang="es-ES" sz="2400" i="1" dirty="0"/>
              <a:t> </a:t>
            </a:r>
            <a:r>
              <a:rPr lang="es-ES" sz="2400" i="1" dirty="0" err="1"/>
              <a:t>entries</a:t>
            </a:r>
            <a:r>
              <a:rPr lang="es-ES" sz="2400" i="1" dirty="0"/>
              <a:t>.</a:t>
            </a:r>
          </a:p>
          <a:p>
            <a:r>
              <a:rPr lang="es-ES" sz="2400" i="1" dirty="0" err="1"/>
              <a:t>All</a:t>
            </a:r>
            <a:r>
              <a:rPr lang="es-ES" sz="2400" i="1" dirty="0"/>
              <a:t> request </a:t>
            </a:r>
            <a:r>
              <a:rPr lang="es-ES" sz="2400" i="1" dirty="0" err="1"/>
              <a:t>contains</a:t>
            </a:r>
            <a:r>
              <a:rPr lang="es-ES" sz="2400" i="1" dirty="0"/>
              <a:t> </a:t>
            </a:r>
            <a:r>
              <a:rPr lang="es-ES" sz="2400" i="1" dirty="0" err="1"/>
              <a:t>property</a:t>
            </a:r>
            <a:r>
              <a:rPr lang="es-ES" sz="2400" i="1" dirty="0"/>
              <a:t> information for </a:t>
            </a:r>
            <a:r>
              <a:rPr lang="es-ES" sz="2400" i="1" dirty="0" err="1"/>
              <a:t>each</a:t>
            </a:r>
            <a:r>
              <a:rPr lang="es-ES" sz="2400" i="1" dirty="0"/>
              <a:t> </a:t>
            </a:r>
            <a:r>
              <a:rPr lang="es-ES" sz="2400" i="1" dirty="0" err="1"/>
              <a:t>evaluated</a:t>
            </a:r>
            <a:r>
              <a:rPr lang="es-ES" sz="2400" i="1" dirty="0"/>
              <a:t> feature.</a:t>
            </a:r>
          </a:p>
          <a:p>
            <a:r>
              <a:rPr lang="es-ES" sz="2000" i="1" dirty="0"/>
              <a:t>This information can be </a:t>
            </a:r>
            <a:r>
              <a:rPr lang="es-ES" sz="2000" i="1" dirty="0" err="1"/>
              <a:t>used</a:t>
            </a:r>
            <a:r>
              <a:rPr lang="es-ES" sz="2000" i="1" dirty="0"/>
              <a:t> to </a:t>
            </a:r>
            <a:r>
              <a:rPr lang="es-ES" sz="2000" i="1" dirty="0" err="1"/>
              <a:t>measure</a:t>
            </a:r>
            <a:r>
              <a:rPr lang="es-ES" sz="2000" i="1" dirty="0"/>
              <a:t> </a:t>
            </a:r>
            <a:r>
              <a:rPr lang="es-ES" sz="2000" i="1" dirty="0" err="1"/>
              <a:t>Goals</a:t>
            </a:r>
            <a:r>
              <a:rPr lang="es-ES" sz="2000" i="1" dirty="0"/>
              <a:t> and feature </a:t>
            </a:r>
            <a:r>
              <a:rPr lang="es-ES" sz="2000" i="1" dirty="0" err="1"/>
              <a:t>impact</a:t>
            </a:r>
            <a:r>
              <a:rPr lang="es-ES" sz="2000" i="1" dirty="0"/>
              <a:t> </a:t>
            </a:r>
            <a:r>
              <a:rPr lang="es-ES" sz="2000" i="1" dirty="0" err="1"/>
              <a:t>directly</a:t>
            </a:r>
            <a:r>
              <a:rPr lang="es-ES" sz="2000" i="1" dirty="0"/>
              <a:t> </a:t>
            </a:r>
            <a:r>
              <a:rPr lang="es-ES" sz="2000" i="1" dirty="0" err="1"/>
              <a:t>from</a:t>
            </a:r>
            <a:r>
              <a:rPr lang="es-ES" sz="2000" i="1" dirty="0"/>
              <a:t> </a:t>
            </a:r>
            <a:r>
              <a:rPr lang="es-ES" sz="2000" i="1" dirty="0" err="1"/>
              <a:t>Application</a:t>
            </a:r>
            <a:r>
              <a:rPr lang="es-ES" sz="2000" i="1" dirty="0"/>
              <a:t> Insights</a:t>
            </a:r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0498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Flags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18375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Use Cases</a:t>
            </a:r>
          </a:p>
          <a:p>
            <a:pPr lvl="1"/>
            <a:r>
              <a:rPr lang="es-ES" sz="2000" i="1" dirty="0" err="1"/>
              <a:t>Canary</a:t>
            </a:r>
            <a:r>
              <a:rPr lang="es-ES" sz="2000" i="1" dirty="0"/>
              <a:t> </a:t>
            </a:r>
            <a:r>
              <a:rPr lang="es-ES" sz="2000" i="1" dirty="0" err="1"/>
              <a:t>Release</a:t>
            </a:r>
            <a:r>
              <a:rPr lang="es-ES" sz="2000" i="1" dirty="0"/>
              <a:t>: </a:t>
            </a:r>
          </a:p>
          <a:p>
            <a:pPr lvl="2"/>
            <a:r>
              <a:rPr lang="es-ES" sz="1600" i="1" dirty="0" err="1"/>
              <a:t>Measure</a:t>
            </a:r>
            <a:r>
              <a:rPr lang="es-ES" sz="1600" i="1" dirty="0"/>
              <a:t> </a:t>
            </a:r>
            <a:r>
              <a:rPr lang="es-ES" sz="1600" i="1" dirty="0" err="1"/>
              <a:t>Goals</a:t>
            </a:r>
            <a:r>
              <a:rPr lang="es-ES" sz="1600" i="1" dirty="0"/>
              <a:t> </a:t>
            </a:r>
            <a:r>
              <a:rPr lang="es-ES" sz="1600" i="1" dirty="0" err="1"/>
              <a:t>from</a:t>
            </a:r>
            <a:r>
              <a:rPr lang="es-ES" sz="1600" i="1" dirty="0"/>
              <a:t> new </a:t>
            </a:r>
            <a:r>
              <a:rPr lang="es-ES" sz="1600" i="1" dirty="0" err="1"/>
              <a:t>code</a:t>
            </a:r>
            <a:r>
              <a:rPr lang="es-ES" sz="1600" i="1" dirty="0"/>
              <a:t>:</a:t>
            </a:r>
          </a:p>
          <a:p>
            <a:pPr lvl="3"/>
            <a:r>
              <a:rPr lang="es-ES" sz="1400" i="1" dirty="0"/>
              <a:t>Rolling </a:t>
            </a:r>
            <a:r>
              <a:rPr lang="es-ES" sz="1400" i="1" dirty="0" err="1"/>
              <a:t>out</a:t>
            </a:r>
            <a:r>
              <a:rPr lang="es-ES" sz="1400" i="1" dirty="0"/>
              <a:t> </a:t>
            </a:r>
            <a:r>
              <a:rPr lang="es-ES" sz="1400" i="1" dirty="0" err="1"/>
              <a:t>features</a:t>
            </a:r>
            <a:r>
              <a:rPr lang="es-ES" sz="1400" i="1" dirty="0"/>
              <a:t> to a </a:t>
            </a:r>
            <a:r>
              <a:rPr lang="es-ES" sz="1400" i="1" dirty="0" err="1"/>
              <a:t>certain</a:t>
            </a:r>
            <a:r>
              <a:rPr lang="es-ES" sz="1400" i="1" dirty="0"/>
              <a:t> </a:t>
            </a:r>
            <a:r>
              <a:rPr lang="es-ES" sz="1400" i="1" dirty="0" err="1"/>
              <a:t>number</a:t>
            </a:r>
            <a:r>
              <a:rPr lang="es-ES" sz="1400" i="1" dirty="0"/>
              <a:t> </a:t>
            </a:r>
            <a:r>
              <a:rPr lang="es-ES" sz="1400" i="1" dirty="0" err="1"/>
              <a:t>of</a:t>
            </a:r>
            <a:r>
              <a:rPr lang="es-ES" sz="1400" i="1" dirty="0"/>
              <a:t> </a:t>
            </a:r>
            <a:r>
              <a:rPr lang="es-ES" sz="1400" i="1" dirty="0" err="1"/>
              <a:t>users</a:t>
            </a:r>
            <a:r>
              <a:rPr lang="es-ES" sz="1400" i="1" dirty="0"/>
              <a:t>. </a:t>
            </a:r>
          </a:p>
          <a:p>
            <a:pPr lvl="3"/>
            <a:r>
              <a:rPr lang="es-ES" sz="1400" i="1" dirty="0" err="1"/>
              <a:t>Increment</a:t>
            </a:r>
            <a:r>
              <a:rPr lang="es-ES" sz="1400" i="1" dirty="0"/>
              <a:t> </a:t>
            </a:r>
            <a:r>
              <a:rPr lang="es-ES" sz="1400" i="1" dirty="0" err="1"/>
              <a:t>users</a:t>
            </a:r>
            <a:r>
              <a:rPr lang="es-ES" sz="1400" i="1" dirty="0"/>
              <a:t> </a:t>
            </a:r>
            <a:r>
              <a:rPr lang="es-ES" sz="1400" i="1" dirty="0" err="1"/>
              <a:t>whenever</a:t>
            </a:r>
            <a:r>
              <a:rPr lang="es-ES" sz="1400" i="1" dirty="0"/>
              <a:t> </a:t>
            </a:r>
            <a:r>
              <a:rPr lang="es-ES" sz="1400" i="1" dirty="0" err="1"/>
              <a:t>you</a:t>
            </a:r>
            <a:r>
              <a:rPr lang="es-ES" sz="1400" i="1" dirty="0"/>
              <a:t> </a:t>
            </a:r>
            <a:r>
              <a:rPr lang="es-ES" sz="1400" i="1" dirty="0" err="1"/>
              <a:t>want</a:t>
            </a:r>
            <a:r>
              <a:rPr lang="es-ES" sz="1400" i="1" dirty="0"/>
              <a:t>.</a:t>
            </a:r>
          </a:p>
          <a:p>
            <a:pPr lvl="1"/>
            <a:r>
              <a:rPr lang="es-ES" sz="2000" i="1" dirty="0" err="1"/>
              <a:t>Release</a:t>
            </a:r>
            <a:r>
              <a:rPr lang="es-ES" sz="2000" i="1" dirty="0"/>
              <a:t> </a:t>
            </a:r>
            <a:r>
              <a:rPr lang="es-ES" sz="2000" i="1" dirty="0" err="1"/>
              <a:t>When</a:t>
            </a:r>
            <a:r>
              <a:rPr lang="es-ES" sz="2000" i="1" dirty="0"/>
              <a:t> </a:t>
            </a:r>
            <a:r>
              <a:rPr lang="es-ES" sz="2000" i="1" dirty="0" err="1"/>
              <a:t>you’re</a:t>
            </a:r>
            <a:r>
              <a:rPr lang="es-ES" sz="2000" i="1" dirty="0"/>
              <a:t> </a:t>
            </a:r>
            <a:r>
              <a:rPr lang="es-ES" sz="2000" i="1" dirty="0" err="1"/>
              <a:t>ready</a:t>
            </a:r>
            <a:endParaRPr lang="es-ES" sz="2000" i="1" dirty="0"/>
          </a:p>
          <a:p>
            <a:pPr lvl="2"/>
            <a:r>
              <a:rPr lang="es-ES" sz="1600" i="1" dirty="0" err="1"/>
              <a:t>Keep</a:t>
            </a:r>
            <a:r>
              <a:rPr lang="es-ES" sz="1600" i="1" dirty="0"/>
              <a:t> new </a:t>
            </a:r>
            <a:r>
              <a:rPr lang="es-ES" sz="1600" i="1" dirty="0" err="1"/>
              <a:t>features</a:t>
            </a:r>
            <a:r>
              <a:rPr lang="es-ES" sz="1600" i="1" dirty="0"/>
              <a:t> </a:t>
            </a:r>
            <a:r>
              <a:rPr lang="es-ES" sz="1600" i="1" dirty="0" err="1"/>
              <a:t>hidden</a:t>
            </a:r>
            <a:r>
              <a:rPr lang="es-ES" sz="1600" i="1" dirty="0"/>
              <a:t> and </a:t>
            </a:r>
            <a:r>
              <a:rPr lang="es-ES" sz="1600" i="1" dirty="0" err="1"/>
              <a:t>release</a:t>
            </a:r>
            <a:r>
              <a:rPr lang="es-ES" sz="1600" i="1" dirty="0"/>
              <a:t> </a:t>
            </a:r>
            <a:r>
              <a:rPr lang="es-ES" sz="1600" i="1" dirty="0" err="1"/>
              <a:t>when</a:t>
            </a:r>
            <a:r>
              <a:rPr lang="es-ES" sz="1600" i="1" dirty="0"/>
              <a:t> marketing / </a:t>
            </a:r>
            <a:r>
              <a:rPr lang="es-ES" sz="1600" i="1" dirty="0" err="1"/>
              <a:t>product</a:t>
            </a:r>
            <a:r>
              <a:rPr lang="es-ES" sz="1600" i="1" dirty="0"/>
              <a:t> are </a:t>
            </a:r>
            <a:r>
              <a:rPr lang="es-ES" sz="1600" i="1" dirty="0" err="1"/>
              <a:t>ready</a:t>
            </a:r>
            <a:r>
              <a:rPr lang="es-ES" sz="1600" i="1" dirty="0"/>
              <a:t>.</a:t>
            </a:r>
          </a:p>
          <a:p>
            <a:pPr lvl="1"/>
            <a:r>
              <a:rPr lang="es-ES" sz="2000" i="1" dirty="0"/>
              <a:t>A/B </a:t>
            </a:r>
            <a:r>
              <a:rPr lang="es-ES" sz="2000" i="1" dirty="0" err="1"/>
              <a:t>testing</a:t>
            </a:r>
            <a:r>
              <a:rPr lang="es-ES" sz="2000" i="1" dirty="0"/>
              <a:t> (</a:t>
            </a:r>
            <a:r>
              <a:rPr lang="es-ES" sz="2000" i="1" dirty="0" err="1"/>
              <a:t>testing</a:t>
            </a:r>
            <a:r>
              <a:rPr lang="es-ES" sz="2000" i="1" dirty="0"/>
              <a:t> in </a:t>
            </a:r>
            <a:r>
              <a:rPr lang="es-ES" sz="2000" i="1" dirty="0" err="1"/>
              <a:t>production</a:t>
            </a:r>
            <a:r>
              <a:rPr lang="es-ES" sz="2000" i="1" dirty="0"/>
              <a:t>)</a:t>
            </a:r>
          </a:p>
          <a:p>
            <a:pPr lvl="2"/>
            <a:r>
              <a:rPr lang="es-ES" sz="1600" i="1" dirty="0" err="1"/>
              <a:t>User</a:t>
            </a:r>
            <a:r>
              <a:rPr lang="es-ES" sz="1600" i="1" dirty="0"/>
              <a:t> </a:t>
            </a:r>
            <a:r>
              <a:rPr lang="es-ES" sz="1600" i="1" dirty="0" err="1"/>
              <a:t>targeting</a:t>
            </a:r>
            <a:r>
              <a:rPr lang="es-ES" sz="1600" i="1" dirty="0"/>
              <a:t> </a:t>
            </a:r>
            <a:r>
              <a:rPr lang="es-ES" sz="1600" i="1" dirty="0" err="1"/>
              <a:t>depending</a:t>
            </a:r>
            <a:r>
              <a:rPr lang="es-ES" sz="1600" i="1" dirty="0"/>
              <a:t> </a:t>
            </a:r>
            <a:r>
              <a:rPr lang="es-ES" sz="1600" i="1" dirty="0" err="1"/>
              <a:t>on</a:t>
            </a:r>
            <a:r>
              <a:rPr lang="es-ES" sz="1600" i="1" dirty="0"/>
              <a:t> </a:t>
            </a:r>
            <a:r>
              <a:rPr lang="es-ES" sz="1600" i="1" dirty="0" err="1"/>
              <a:t>user</a:t>
            </a:r>
            <a:r>
              <a:rPr lang="es-ES" sz="1600" i="1" dirty="0"/>
              <a:t> atributes</a:t>
            </a:r>
          </a:p>
          <a:p>
            <a:pPr lvl="2"/>
            <a:r>
              <a:rPr lang="es-ES" sz="1600" i="1" dirty="0" err="1"/>
              <a:t>Percentage</a:t>
            </a:r>
            <a:r>
              <a:rPr lang="es-ES" sz="1600" i="1" dirty="0"/>
              <a:t> </a:t>
            </a:r>
            <a:r>
              <a:rPr lang="es-ES" sz="1600" i="1" dirty="0" err="1"/>
              <a:t>rollout</a:t>
            </a:r>
            <a:endParaRPr lang="es-ES" sz="1600" i="1" dirty="0"/>
          </a:p>
          <a:p>
            <a:pPr lvl="1"/>
            <a:r>
              <a:rPr lang="es-ES" sz="2000" i="1" dirty="0" err="1"/>
              <a:t>Maintenance</a:t>
            </a:r>
            <a:r>
              <a:rPr lang="es-ES" sz="2000" i="1" dirty="0"/>
              <a:t> </a:t>
            </a:r>
            <a:r>
              <a:rPr lang="es-ES" sz="2000" i="1" dirty="0" err="1"/>
              <a:t>mode</a:t>
            </a:r>
            <a:endParaRPr lang="es-ES" sz="2000" i="1" dirty="0"/>
          </a:p>
          <a:p>
            <a:pPr lvl="2"/>
            <a:r>
              <a:rPr lang="es-ES" sz="1600" i="1" dirty="0" err="1"/>
              <a:t>Disable</a:t>
            </a:r>
            <a:r>
              <a:rPr lang="es-ES" sz="1600" i="1" dirty="0"/>
              <a:t> </a:t>
            </a:r>
            <a:r>
              <a:rPr lang="es-ES" sz="1600" i="1" dirty="0" err="1"/>
              <a:t>some</a:t>
            </a:r>
            <a:r>
              <a:rPr lang="es-ES" sz="1600" i="1" dirty="0"/>
              <a:t> </a:t>
            </a:r>
            <a:r>
              <a:rPr lang="es-ES" sz="1600" i="1" dirty="0" err="1"/>
              <a:t>features</a:t>
            </a:r>
            <a:r>
              <a:rPr lang="es-ES" sz="1600" i="1" dirty="0"/>
              <a:t> </a:t>
            </a:r>
            <a:r>
              <a:rPr lang="es-ES" sz="1600" i="1" dirty="0" err="1"/>
              <a:t>if</a:t>
            </a:r>
            <a:r>
              <a:rPr lang="es-ES" sz="1600" i="1" dirty="0"/>
              <a:t> </a:t>
            </a:r>
            <a:r>
              <a:rPr lang="es-ES" sz="1600" i="1" dirty="0" err="1"/>
              <a:t>system</a:t>
            </a:r>
            <a:r>
              <a:rPr lang="es-ES" sz="1600" i="1" dirty="0"/>
              <a:t> </a:t>
            </a:r>
            <a:r>
              <a:rPr lang="es-ES" sz="1600" i="1" dirty="0" err="1"/>
              <a:t>is</a:t>
            </a:r>
            <a:r>
              <a:rPr lang="es-ES" sz="1600" i="1" dirty="0"/>
              <a:t> </a:t>
            </a:r>
            <a:r>
              <a:rPr lang="es-ES" sz="1600" i="1" dirty="0" err="1"/>
              <a:t>unstable</a:t>
            </a:r>
            <a:r>
              <a:rPr lang="es-ES" sz="1600" i="1" dirty="0"/>
              <a:t>.</a:t>
            </a:r>
          </a:p>
          <a:p>
            <a:pPr lvl="2"/>
            <a:r>
              <a:rPr lang="es-ES" sz="1600" i="1" dirty="0" err="1"/>
              <a:t>Percentage</a:t>
            </a:r>
            <a:r>
              <a:rPr lang="es-ES" sz="1600" i="1" dirty="0"/>
              <a:t> </a:t>
            </a:r>
            <a:r>
              <a:rPr lang="es-ES" sz="1600" i="1" dirty="0" err="1"/>
              <a:t>rollout</a:t>
            </a:r>
            <a:r>
              <a:rPr lang="es-ES" sz="1600" i="1" dirty="0"/>
              <a:t> </a:t>
            </a:r>
            <a:r>
              <a:rPr lang="es-ES" sz="1600" i="1" dirty="0" err="1"/>
              <a:t>to</a:t>
            </a:r>
            <a:r>
              <a:rPr lang="es-ES" sz="1600" i="1" dirty="0"/>
              <a:t> </a:t>
            </a:r>
            <a:r>
              <a:rPr lang="es-ES" sz="1600" i="1" dirty="0" err="1"/>
              <a:t>validate</a:t>
            </a:r>
            <a:r>
              <a:rPr lang="es-ES" sz="1600" i="1" dirty="0"/>
              <a:t> new </a:t>
            </a:r>
            <a:r>
              <a:rPr lang="es-ES" sz="1600" i="1" dirty="0" err="1"/>
              <a:t>infrastructure</a:t>
            </a:r>
            <a:endParaRPr lang="es-ES" sz="16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0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and </a:t>
            </a:r>
            <a:r>
              <a:rPr lang="es-ES" dirty="0" err="1"/>
              <a:t>Application</a:t>
            </a:r>
            <a:r>
              <a:rPr lang="es-ES" dirty="0"/>
              <a:t>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47E641-D735-49FD-9E72-EC4513D4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217"/>
            <a:ext cx="841205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0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Flags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663023"/>
            <a:ext cx="8072022" cy="3672124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Our</a:t>
            </a:r>
            <a:r>
              <a:rPr lang="es-ES" sz="2400" i="1" dirty="0"/>
              <a:t> </a:t>
            </a:r>
            <a:r>
              <a:rPr lang="es-ES" sz="2400" i="1" dirty="0" err="1"/>
              <a:t>vision</a:t>
            </a:r>
            <a:endParaRPr lang="es-ES" sz="2400" i="1" dirty="0"/>
          </a:p>
          <a:p>
            <a:pPr lvl="1"/>
            <a:r>
              <a:rPr lang="es-ES" sz="2000" i="1" dirty="0"/>
              <a:t>Is not </a:t>
            </a:r>
            <a:r>
              <a:rPr lang="es-ES" sz="2000" i="1" dirty="0" err="1"/>
              <a:t>only</a:t>
            </a:r>
            <a:r>
              <a:rPr lang="es-ES" sz="2000" i="1" dirty="0"/>
              <a:t> </a:t>
            </a:r>
            <a:r>
              <a:rPr lang="es-ES" sz="2000" i="1" dirty="0" err="1"/>
              <a:t>about</a:t>
            </a:r>
            <a:r>
              <a:rPr lang="es-ES" sz="2000" i="1" dirty="0"/>
              <a:t> development, is a deployment </a:t>
            </a:r>
            <a:r>
              <a:rPr lang="es-ES" sz="2000" i="1" dirty="0" err="1"/>
              <a:t>practice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Will be </a:t>
            </a:r>
            <a:r>
              <a:rPr lang="es-ES" sz="2000" i="1" dirty="0" err="1"/>
              <a:t>integrated</a:t>
            </a:r>
            <a:r>
              <a:rPr lang="es-ES" sz="2000" i="1" dirty="0"/>
              <a:t> with </a:t>
            </a:r>
            <a:r>
              <a:rPr lang="es-ES" sz="2000" i="1" dirty="0" err="1"/>
              <a:t>release</a:t>
            </a:r>
            <a:r>
              <a:rPr lang="es-ES" sz="2000" i="1" dirty="0"/>
              <a:t> pipelines.</a:t>
            </a:r>
          </a:p>
          <a:p>
            <a:pPr lvl="1"/>
            <a:r>
              <a:rPr lang="es-ES" sz="2000" i="1" dirty="0"/>
              <a:t>Observable and </a:t>
            </a:r>
            <a:r>
              <a:rPr lang="es-ES" sz="2000" i="1" dirty="0" err="1"/>
              <a:t>measurable</a:t>
            </a:r>
            <a:r>
              <a:rPr lang="es-ES" sz="2000" i="1" dirty="0"/>
              <a:t> </a:t>
            </a:r>
          </a:p>
          <a:p>
            <a:pPr lvl="1"/>
            <a:r>
              <a:rPr lang="es-ES" sz="2000" i="1" dirty="0" err="1"/>
              <a:t>Centralized</a:t>
            </a:r>
            <a:r>
              <a:rPr lang="es-ES" sz="2000" i="1" dirty="0"/>
              <a:t> multi </a:t>
            </a:r>
            <a:r>
              <a:rPr lang="es-ES" sz="2000" i="1" dirty="0" err="1"/>
              <a:t>solution</a:t>
            </a:r>
            <a:r>
              <a:rPr lang="es-ES" sz="2000" i="1" dirty="0"/>
              <a:t> feature </a:t>
            </a:r>
            <a:r>
              <a:rPr lang="es-ES" sz="2000" i="1" dirty="0" err="1"/>
              <a:t>configuration</a:t>
            </a:r>
            <a:r>
              <a:rPr lang="es-ES" sz="2000" i="1" dirty="0"/>
              <a:t>.</a:t>
            </a:r>
          </a:p>
          <a:p>
            <a:r>
              <a:rPr lang="es-ES" sz="2400" i="1" dirty="0"/>
              <a:t>..</a:t>
            </a:r>
            <a:r>
              <a:rPr lang="es-ES" sz="2400" i="1" dirty="0" err="1"/>
              <a:t>we</a:t>
            </a:r>
            <a:r>
              <a:rPr lang="es-ES" sz="2400" i="1" dirty="0"/>
              <a:t> use some this </a:t>
            </a:r>
            <a:r>
              <a:rPr lang="es-ES" sz="2400" i="1" dirty="0" err="1"/>
              <a:t>definitions</a:t>
            </a:r>
            <a:endParaRPr lang="es-ES" sz="2400" i="1" dirty="0"/>
          </a:p>
          <a:p>
            <a:pPr lvl="1"/>
            <a:r>
              <a:rPr lang="es-ES" sz="2000" b="1" i="1" dirty="0"/>
              <a:t>Feature </a:t>
            </a:r>
            <a:r>
              <a:rPr lang="es-ES" sz="2000" i="1" dirty="0"/>
              <a:t>is</a:t>
            </a:r>
            <a:r>
              <a:rPr lang="es-ES" sz="2000" b="1" i="1" dirty="0"/>
              <a:t> </a:t>
            </a:r>
            <a:r>
              <a:rPr lang="es-ES" sz="2000" i="1" dirty="0"/>
              <a:t>some </a:t>
            </a:r>
            <a:r>
              <a:rPr lang="es-ES" sz="2000" i="1" dirty="0" err="1"/>
              <a:t>functionality</a:t>
            </a:r>
            <a:r>
              <a:rPr lang="es-ES" sz="2000" i="1" dirty="0"/>
              <a:t> </a:t>
            </a:r>
            <a:r>
              <a:rPr lang="es-ES" sz="2000" i="1" dirty="0" err="1"/>
              <a:t>that</a:t>
            </a:r>
            <a:r>
              <a:rPr lang="es-ES" sz="2000" i="1" dirty="0"/>
              <a:t> can be </a:t>
            </a:r>
            <a:r>
              <a:rPr lang="es-ES" sz="2000" i="1" dirty="0" err="1"/>
              <a:t>deployed</a:t>
            </a:r>
            <a:r>
              <a:rPr lang="es-ES" sz="2000" i="1" dirty="0"/>
              <a:t> </a:t>
            </a:r>
            <a:r>
              <a:rPr lang="es-ES" sz="2000" i="1" dirty="0" err="1"/>
              <a:t>without</a:t>
            </a:r>
            <a:r>
              <a:rPr lang="es-ES" sz="2000" i="1" dirty="0"/>
              <a:t> </a:t>
            </a:r>
            <a:r>
              <a:rPr lang="es-ES" sz="2000" i="1" dirty="0" err="1"/>
              <a:t>release</a:t>
            </a:r>
            <a:r>
              <a:rPr lang="es-ES" sz="2000" i="1" dirty="0"/>
              <a:t> </a:t>
            </a:r>
            <a:r>
              <a:rPr lang="es-ES" sz="2000" i="1" dirty="0" err="1"/>
              <a:t>it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Toggle</a:t>
            </a:r>
            <a:r>
              <a:rPr lang="es-ES" sz="2000" b="1" i="1" dirty="0"/>
              <a:t> </a:t>
            </a:r>
            <a:r>
              <a:rPr lang="es-ES" sz="2000" i="1" dirty="0"/>
              <a:t>is a filter </a:t>
            </a:r>
            <a:r>
              <a:rPr lang="es-ES" sz="2000" i="1" dirty="0" err="1"/>
              <a:t>used</a:t>
            </a:r>
            <a:r>
              <a:rPr lang="es-ES" sz="2000" i="1" dirty="0"/>
              <a:t> to enable or </a:t>
            </a:r>
            <a:r>
              <a:rPr lang="es-ES" sz="2000" i="1" dirty="0" err="1"/>
              <a:t>disable</a:t>
            </a:r>
            <a:r>
              <a:rPr lang="es-ES" sz="2000" i="1" dirty="0"/>
              <a:t> some feature on </a:t>
            </a:r>
            <a:r>
              <a:rPr lang="es-ES" sz="2000" i="1" dirty="0" err="1"/>
              <a:t>runtime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represent</a:t>
            </a:r>
            <a:r>
              <a:rPr lang="es-ES" sz="2000" i="1" dirty="0"/>
              <a:t> a software </a:t>
            </a:r>
            <a:r>
              <a:rPr lang="es-ES" sz="2000" i="1" dirty="0" err="1"/>
              <a:t>product</a:t>
            </a:r>
            <a:r>
              <a:rPr lang="es-ES" sz="2000" i="1" dirty="0"/>
              <a:t> with </a:t>
            </a:r>
            <a:r>
              <a:rPr lang="es-ES" sz="2000" i="1" dirty="0" err="1"/>
              <a:t>one</a:t>
            </a:r>
            <a:r>
              <a:rPr lang="es-ES" sz="2000" i="1" dirty="0"/>
              <a:t> or </a:t>
            </a:r>
            <a:r>
              <a:rPr lang="es-ES" sz="2000" i="1" dirty="0" err="1"/>
              <a:t>many</a:t>
            </a:r>
            <a:r>
              <a:rPr lang="es-ES" sz="2000" i="1" dirty="0"/>
              <a:t> </a:t>
            </a:r>
            <a:r>
              <a:rPr lang="es-ES" sz="2000" i="1" dirty="0" err="1"/>
              <a:t>different</a:t>
            </a:r>
            <a:r>
              <a:rPr lang="es-ES" sz="2000" i="1" dirty="0"/>
              <a:t> Projects  Web </a:t>
            </a:r>
            <a:r>
              <a:rPr lang="es-ES" sz="2000" i="1" dirty="0" err="1"/>
              <a:t>Sites</a:t>
            </a:r>
            <a:r>
              <a:rPr lang="es-ES" sz="2000" i="1" dirty="0"/>
              <a:t>, </a:t>
            </a:r>
            <a:r>
              <a:rPr lang="es-ES" sz="2000" i="1" dirty="0" err="1"/>
              <a:t>Background</a:t>
            </a:r>
            <a:r>
              <a:rPr lang="es-ES" sz="2000" i="1" dirty="0"/>
              <a:t> Services, </a:t>
            </a:r>
            <a:r>
              <a:rPr lang="es-ES" sz="2000" i="1" dirty="0" err="1"/>
              <a:t>mobile</a:t>
            </a:r>
            <a:r>
              <a:rPr lang="es-ES" sz="2000" i="1" dirty="0"/>
              <a:t> </a:t>
            </a:r>
            <a:r>
              <a:rPr lang="es-ES" sz="2000" i="1" dirty="0" err="1"/>
              <a:t>devices</a:t>
            </a:r>
            <a:r>
              <a:rPr lang="es-ES" sz="2000" i="1" dirty="0"/>
              <a:t> etc.</a:t>
            </a:r>
            <a:endParaRPr lang="es-ES" sz="2000" b="1" i="1" dirty="0"/>
          </a:p>
          <a:p>
            <a:endParaRPr lang="es-ES" sz="24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5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92500"/>
          </a:bodyPr>
          <a:lstStyle/>
          <a:p>
            <a:r>
              <a:rPr lang="es-ES" sz="2400" dirty="0"/>
              <a:t>A </a:t>
            </a:r>
            <a:r>
              <a:rPr lang="es-ES" sz="2400" i="1" dirty="0"/>
              <a:t>“</a:t>
            </a:r>
            <a:r>
              <a:rPr lang="es-ES" sz="2400" i="1" dirty="0" err="1"/>
              <a:t>feature</a:t>
            </a:r>
            <a:r>
              <a:rPr lang="es-ES" sz="2400" i="1" dirty="0"/>
              <a:t> </a:t>
            </a:r>
            <a:r>
              <a:rPr lang="es-ES" sz="2400" i="1" dirty="0" err="1"/>
              <a:t>flags</a:t>
            </a:r>
            <a:r>
              <a:rPr lang="es-ES" sz="2400" i="1" dirty="0"/>
              <a:t>” </a:t>
            </a:r>
            <a:r>
              <a:rPr lang="es-ES" sz="2400" dirty="0" err="1"/>
              <a:t>library</a:t>
            </a:r>
            <a:r>
              <a:rPr lang="es-ES" sz="2400" dirty="0"/>
              <a:t> for .NET Core 3.X </a:t>
            </a:r>
            <a:r>
              <a:rPr lang="es-ES" sz="2400" dirty="0" err="1"/>
              <a:t>developers</a:t>
            </a:r>
            <a:endParaRPr lang="es-ES" sz="2400" dirty="0"/>
          </a:p>
          <a:p>
            <a:pPr lvl="1"/>
            <a:r>
              <a:rPr lang="es-ES" i="1" dirty="0"/>
              <a:t>ASP .NET Core 3</a:t>
            </a:r>
          </a:p>
          <a:p>
            <a:pPr lvl="2"/>
            <a:r>
              <a:rPr lang="es-ES" sz="2400" i="1" dirty="0"/>
              <a:t>MVC</a:t>
            </a:r>
          </a:p>
          <a:p>
            <a:pPr lvl="2"/>
            <a:r>
              <a:rPr lang="es-ES" sz="2400" i="1" dirty="0"/>
              <a:t>SPA</a:t>
            </a:r>
          </a:p>
          <a:p>
            <a:pPr lvl="1"/>
            <a:r>
              <a:rPr lang="es-ES" i="1" dirty="0" err="1"/>
              <a:t>Background</a:t>
            </a:r>
            <a:r>
              <a:rPr lang="es-ES" i="1" dirty="0"/>
              <a:t> / </a:t>
            </a:r>
            <a:r>
              <a:rPr lang="es-ES" i="1" dirty="0" err="1"/>
              <a:t>Console</a:t>
            </a:r>
            <a:r>
              <a:rPr lang="es-ES" i="1" dirty="0"/>
              <a:t> apps</a:t>
            </a:r>
          </a:p>
          <a:p>
            <a:pPr lvl="1"/>
            <a:r>
              <a:rPr lang="es-ES" i="1" dirty="0"/>
              <a:t>Xamarin</a:t>
            </a:r>
          </a:p>
          <a:p>
            <a:pPr lvl="1"/>
            <a:r>
              <a:rPr lang="es-ES" sz="2400" i="1" dirty="0"/>
              <a:t>OSS, Apache 2</a:t>
            </a:r>
          </a:p>
          <a:p>
            <a:r>
              <a:rPr lang="es-ES" sz="2400" i="1" dirty="0" err="1"/>
              <a:t>Learn</a:t>
            </a:r>
            <a:endParaRPr lang="es-ES" sz="2400" i="1" dirty="0"/>
          </a:p>
          <a:p>
            <a:pPr lvl="1"/>
            <a:r>
              <a:rPr lang="es-ES" sz="2000" i="1">
                <a:hlinkClick r:id="rId2"/>
              </a:rPr>
              <a:t>https://esquio.readthedocs.io/en/latest/</a:t>
            </a:r>
            <a:r>
              <a:rPr lang="es-ES" sz="2000" i="1"/>
              <a:t> </a:t>
            </a:r>
            <a:endParaRPr lang="es-ES" sz="20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C88752-36D9-42F8-95F3-07698E2DE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80" y="4345129"/>
            <a:ext cx="8953500" cy="146685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Register and configure </a:t>
            </a:r>
            <a:r>
              <a:rPr lang="es-ES" sz="2400" i="1" dirty="0" err="1"/>
              <a:t>Esquio</a:t>
            </a:r>
            <a:endParaRPr lang="es-ES" sz="2400" i="1" dirty="0"/>
          </a:p>
          <a:p>
            <a:pPr lvl="1"/>
            <a:r>
              <a:rPr lang="es-ES" sz="2000" i="1" dirty="0"/>
              <a:t>Add </a:t>
            </a:r>
            <a:r>
              <a:rPr lang="es-ES" sz="2000" i="1" dirty="0" err="1"/>
              <a:t>Esquio</a:t>
            </a:r>
            <a:r>
              <a:rPr lang="es-ES" sz="2000" i="1" dirty="0"/>
              <a:t> dependencies </a:t>
            </a:r>
          </a:p>
          <a:p>
            <a:pPr lvl="1"/>
            <a:r>
              <a:rPr lang="es-ES" sz="2000" i="1" dirty="0"/>
              <a:t>Add ASP.NET Core 3 dependencies</a:t>
            </a:r>
          </a:p>
          <a:p>
            <a:pPr lvl="1"/>
            <a:r>
              <a:rPr lang="es-ES" sz="2000" i="1" dirty="0"/>
              <a:t>Set the </a:t>
            </a:r>
            <a:r>
              <a:rPr lang="es-ES" sz="2000" b="1" i="1" dirty="0" err="1"/>
              <a:t>configuration</a:t>
            </a:r>
            <a:r>
              <a:rPr lang="es-ES" sz="2000" b="1" i="1" dirty="0"/>
              <a:t> store </a:t>
            </a:r>
            <a:r>
              <a:rPr lang="es-ES" sz="2000" i="1" dirty="0"/>
              <a:t>to be </a:t>
            </a:r>
            <a:r>
              <a:rPr lang="es-ES" sz="2000" i="1" dirty="0" err="1"/>
              <a:t>used</a:t>
            </a:r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</p:spTree>
    <p:extLst>
      <p:ext uri="{BB962C8B-B14F-4D97-AF65-F5344CB8AC3E}">
        <p14:creationId xmlns:p14="http://schemas.microsoft.com/office/powerpoint/2010/main" val="160601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03692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FeatureTagHelper</a:t>
            </a:r>
            <a:r>
              <a:rPr lang="es-ES" sz="2400" i="1" dirty="0"/>
              <a:t> </a:t>
            </a:r>
          </a:p>
          <a:p>
            <a:pPr lvl="1"/>
            <a:r>
              <a:rPr lang="es-ES" sz="2000" i="1" dirty="0" err="1"/>
              <a:t>Enable</a:t>
            </a:r>
            <a:r>
              <a:rPr lang="es-ES" sz="2000" i="1" dirty="0"/>
              <a:t> </a:t>
            </a:r>
            <a:r>
              <a:rPr lang="es-ES" sz="2000" i="1" dirty="0" err="1"/>
              <a:t>or</a:t>
            </a:r>
            <a:r>
              <a:rPr lang="es-ES" sz="2000" i="1" dirty="0"/>
              <a:t> </a:t>
            </a:r>
            <a:r>
              <a:rPr lang="es-ES" sz="2000" i="1" dirty="0" err="1"/>
              <a:t>disable</a:t>
            </a:r>
            <a:r>
              <a:rPr lang="es-ES" sz="2000" i="1" dirty="0"/>
              <a:t> </a:t>
            </a:r>
            <a:r>
              <a:rPr lang="es-ES" sz="2000" b="1" i="1" dirty="0" err="1"/>
              <a:t>Razor</a:t>
            </a:r>
            <a:r>
              <a:rPr lang="es-ES" sz="2000" i="1" dirty="0"/>
              <a:t> </a:t>
            </a:r>
            <a:r>
              <a:rPr lang="es-ES" sz="2000" i="1" dirty="0" err="1"/>
              <a:t>content</a:t>
            </a:r>
            <a:r>
              <a:rPr lang="es-ES" sz="2000" i="1" dirty="0"/>
              <a:t> </a:t>
            </a:r>
            <a:r>
              <a:rPr lang="es-ES" sz="2000" i="1" dirty="0" err="1"/>
              <a:t>depending</a:t>
            </a:r>
            <a:r>
              <a:rPr lang="es-ES" sz="2000" i="1" dirty="0"/>
              <a:t> </a:t>
            </a:r>
            <a:r>
              <a:rPr lang="es-ES" sz="2000" i="1" dirty="0" err="1"/>
              <a:t>on</a:t>
            </a:r>
            <a:r>
              <a:rPr lang="es-ES" sz="2000" i="1" dirty="0"/>
              <a:t> </a:t>
            </a:r>
            <a:r>
              <a:rPr lang="es-ES" sz="2000" i="1" dirty="0" err="1"/>
              <a:t>feature</a:t>
            </a:r>
            <a:r>
              <a:rPr lang="es-ES" sz="2000" i="1" dirty="0"/>
              <a:t>(s) </a:t>
            </a:r>
            <a:r>
              <a:rPr lang="es-ES" sz="2000" i="1" dirty="0" err="1"/>
              <a:t>state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, </a:t>
            </a:r>
            <a:r>
              <a:rPr lang="es-ES" sz="2000" b="1" i="1" dirty="0" err="1"/>
              <a:t>Include</a:t>
            </a:r>
            <a:r>
              <a:rPr lang="es-ES" sz="2000" b="1" i="1" dirty="0"/>
              <a:t>, </a:t>
            </a:r>
            <a:r>
              <a:rPr lang="es-ES" sz="2000" b="1" i="1" dirty="0" err="1"/>
              <a:t>Exclude</a:t>
            </a:r>
            <a:r>
              <a:rPr lang="es-ES" sz="2000" i="1" dirty="0"/>
              <a:t> </a:t>
            </a:r>
            <a:r>
              <a:rPr lang="es-ES" sz="2000" i="1" dirty="0" err="1"/>
              <a:t>properties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</a:t>
            </a:r>
            <a:r>
              <a:rPr lang="es-ES" sz="2000" i="1" dirty="0" err="1"/>
              <a:t>specify</a:t>
            </a:r>
            <a:r>
              <a:rPr lang="es-ES" sz="2000" i="1" dirty="0"/>
              <a:t> </a:t>
            </a:r>
            <a:r>
              <a:rPr lang="es-ES" sz="2000" i="1" dirty="0" err="1"/>
              <a:t>one</a:t>
            </a:r>
            <a:r>
              <a:rPr lang="es-ES" sz="2000" i="1" dirty="0"/>
              <a:t> </a:t>
            </a:r>
            <a:r>
              <a:rPr lang="es-ES" sz="2000" i="1" dirty="0" err="1"/>
              <a:t>or</a:t>
            </a:r>
            <a:r>
              <a:rPr lang="es-ES" sz="2000" i="1" dirty="0"/>
              <a:t> </a:t>
            </a:r>
            <a:r>
              <a:rPr lang="es-ES" sz="2000" i="1" dirty="0" err="1"/>
              <a:t>many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be </a:t>
            </a:r>
            <a:r>
              <a:rPr lang="es-ES" sz="2000" i="1" dirty="0" err="1"/>
              <a:t>evaluated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endParaRPr lang="es-ES" sz="2000" b="1" i="1" dirty="0"/>
          </a:p>
        </p:txBody>
      </p:sp>
    </p:spTree>
    <p:extLst>
      <p:ext uri="{BB962C8B-B14F-4D97-AF65-F5344CB8AC3E}">
        <p14:creationId xmlns:p14="http://schemas.microsoft.com/office/powerpoint/2010/main" val="69774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668CC8-D29F-4B68-9C6E-59E00FC3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9" y="2562227"/>
            <a:ext cx="8164475" cy="21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B4A07-9E76-454F-9F68-A8F17456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70"/>
            <a:ext cx="8685896" cy="25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7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741</Words>
  <Application>Microsoft Office PowerPoint</Application>
  <PresentationFormat>Widescreen</PresentationFormat>
  <Paragraphs>119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Esquio</vt:lpstr>
      <vt:lpstr>About Feature Flags?</vt:lpstr>
      <vt:lpstr>About Feature Flags?</vt:lpstr>
      <vt:lpstr>About Feature Flags?</vt:lpstr>
      <vt:lpstr>Esquio??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Esquio with ASP.NET Core 3</vt:lpstr>
      <vt:lpstr>ASP.NET Core 3 + Esquio</vt:lpstr>
      <vt:lpstr>ASP.NET Core 3 + Esquio</vt:lpstr>
      <vt:lpstr>Esquio with ASP.NET Core 3</vt:lpstr>
      <vt:lpstr>Esquio with ASP.NET Core 3</vt:lpstr>
      <vt:lpstr>Esquio with ASP.NET Core 3</vt:lpstr>
      <vt:lpstr>Esquio with ASP.NET Core 3</vt:lpstr>
      <vt:lpstr>Esquio with ASP.NET Core 3</vt:lpstr>
      <vt:lpstr>Esquio out of box toggles</vt:lpstr>
      <vt:lpstr>Esquio AspNetCore out of box toggles</vt:lpstr>
      <vt:lpstr>Esquio Configuration Store (Configuration)</vt:lpstr>
      <vt:lpstr>Esquio Configuration Store</vt:lpstr>
      <vt:lpstr>Esquio Configuration Store (Entity Framework Core)</vt:lpstr>
      <vt:lpstr>Esquio Configuration Store (Entity Framework Core)</vt:lpstr>
      <vt:lpstr>Esquio UI</vt:lpstr>
      <vt:lpstr>PowerPoint Presentation</vt:lpstr>
      <vt:lpstr>PowerPoint Presentation</vt:lpstr>
      <vt:lpstr>PowerPoint Presentation</vt:lpstr>
      <vt:lpstr>Esquio and Application Insights</vt:lpstr>
      <vt:lpstr>Esquio and Application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Esquio</dc:title>
  <dc:creator>Luis Ruiz Pavón</dc:creator>
  <cp:lastModifiedBy>Unai Zorrilla Castro</cp:lastModifiedBy>
  <cp:revision>74</cp:revision>
  <dcterms:created xsi:type="dcterms:W3CDTF">2019-09-12T10:06:47Z</dcterms:created>
  <dcterms:modified xsi:type="dcterms:W3CDTF">2019-09-17T15:58:34Z</dcterms:modified>
</cp:coreProperties>
</file>