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307" r:id="rId4"/>
    <p:sldId id="308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2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3" r:id="rId25"/>
    <p:sldId id="274" r:id="rId26"/>
    <p:sldId id="310" r:id="rId27"/>
    <p:sldId id="32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0760-C369-C16B-AAD9-23D023DB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EA13F-7853-9340-A35C-55950D79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7528-B1D2-961C-ECA0-F00C19C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C73A9-E134-8B0A-9C57-CFD93ECF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82BC-5E1C-9810-FF2D-8DC3AE0B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77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6D1E-C2CF-839E-1EBD-65F66762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3E41F-8F32-3FCB-11B6-A5057BFC1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7431-3688-7B27-912C-B8C1E2E0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9260-8965-0967-B126-ADD48182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7DF3-A809-5279-CF3E-491E097A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9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34D12-12A7-5036-F14C-80D2558F3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07E5E-EC05-B28E-8061-EE471DA7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2046-0D4F-0216-A22D-D9524461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4058F-0761-C1D6-FFCC-54683F07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8980-3699-14CF-0E8A-1A0B4EAC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716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48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58371" y="146177"/>
            <a:ext cx="1253235" cy="1142620"/>
          </a:xfrm>
        </p:spPr>
        <p:txBody>
          <a:bodyPr lIns="0" tIns="0" rIns="0" bIns="0"/>
          <a:lstStyle>
            <a:lvl1pPr>
              <a:defRPr sz="7425" b="1" i="0">
                <a:solidFill>
                  <a:srgbClr val="D3E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68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58371" y="146177"/>
            <a:ext cx="1253235" cy="1142620"/>
          </a:xfrm>
        </p:spPr>
        <p:txBody>
          <a:bodyPr lIns="0" tIns="0" rIns="0" bIns="0"/>
          <a:lstStyle>
            <a:lvl1pPr>
              <a:defRPr sz="7425" b="1" i="0">
                <a:solidFill>
                  <a:srgbClr val="D3E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796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58371" y="146177"/>
            <a:ext cx="1253235" cy="1142620"/>
          </a:xfrm>
        </p:spPr>
        <p:txBody>
          <a:bodyPr lIns="0" tIns="0" rIns="0" bIns="0"/>
          <a:lstStyle>
            <a:lvl1pPr>
              <a:defRPr sz="7425" b="1" i="0">
                <a:solidFill>
                  <a:srgbClr val="D3E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29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5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0B91-AAFE-1195-C1A6-A268399F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1A6C-4B44-38FA-7932-FE0731BC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E345-DA33-1355-BE3E-B8D953AC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DE0A-9F33-555F-6AEE-FA8ED7AE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32682-CC1A-2F78-FF85-523A809A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9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38C5-4C4C-328A-95C0-74E63355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483F-0FF8-45B5-2181-93503B91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22BB-D077-D9AA-0208-E863394A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C98F-A30A-FEBE-F114-557BFD66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2A88D-AF6B-A2B3-92FB-83A221D1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8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0136-43F8-C553-CD3D-F14D3644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31FF-B99E-3846-9142-087C0E4E6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A5E36-9F1C-26DE-CA73-E05A71B6C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472C5-EBF0-8974-29FE-24021F98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CAFDA-5C49-E51A-A245-C0B9015D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596B1-35EB-A5D4-9409-0847A497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2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5A89-4C63-34D1-8757-D59694C4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FF14B-9912-5279-1F68-DDF9F9A0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7056F-6E91-7265-781D-4BA35B180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7A00B-B98A-589A-6B18-8E6D1FBB2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94368-0D90-E260-A580-25191F5F4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BDE81-7D72-E0E9-0D9E-D3A420F1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50CD3-729C-AF88-E842-04A3EEA6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036C8-B19D-0A60-0638-F0A81D47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2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852F-9B6C-7109-EAB0-0CC42808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ADBAB-565C-E72B-B07B-EC16F33C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2518B-999E-B7F8-2B6F-E0AD8690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5D5C3-DBC7-794E-8CB2-BF83C3C8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D9617-F5C1-AF55-9036-E84F5C7A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4A9B5-0464-5954-9A22-75BE02DB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939B4-6FC7-61A7-E858-337C3C59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6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DD7E-64A7-9E30-0A02-A3869019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B472-B66A-2D46-F78C-9C36A5B2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762F4-9C1F-8C92-6F00-071EE801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E43A1-544F-BB72-F197-7381A407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28987-B50C-6F0B-582F-2D38D368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65BD-9F5C-6A6F-BCB1-37F3B77F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5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D414-44B1-13A5-1A5D-30DA183D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548C3-9ED8-D5CA-3959-6FF47C073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055B6-97E0-9681-D26D-5E044042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6BA42-6784-6EF2-4010-B6B8E767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7CB33-9747-08A1-E02D-5D4A80E0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7BB33-CAF1-B023-0827-5BF31C16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81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BCE90-1C06-01C6-CDD2-EADE753C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83665-7AD8-8DEF-9677-02969A76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3018-D5E8-1123-18E6-3A9248A5B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FA34-0B43-4731-BF28-08E832C40A5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27E5F-F786-8167-5B97-33FE75D2F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0432-0FA1-7212-FC7F-B66E6C488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0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58371" y="146177"/>
            <a:ext cx="1253235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1" i="0">
                <a:solidFill>
                  <a:srgbClr val="D3E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824" y="1533992"/>
            <a:ext cx="111963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1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8610">
        <a:defRPr>
          <a:latin typeface="+mn-lt"/>
          <a:ea typeface="+mn-ea"/>
          <a:cs typeface="+mn-cs"/>
        </a:defRPr>
      </a:lvl2pPr>
      <a:lvl3pPr marL="617220">
        <a:defRPr>
          <a:latin typeface="+mn-lt"/>
          <a:ea typeface="+mn-ea"/>
          <a:cs typeface="+mn-cs"/>
        </a:defRPr>
      </a:lvl3pPr>
      <a:lvl4pPr marL="925830">
        <a:defRPr>
          <a:latin typeface="+mn-lt"/>
          <a:ea typeface="+mn-ea"/>
          <a:cs typeface="+mn-cs"/>
        </a:defRPr>
      </a:lvl4pPr>
      <a:lvl5pPr marL="1234440">
        <a:defRPr>
          <a:latin typeface="+mn-lt"/>
          <a:ea typeface="+mn-ea"/>
          <a:cs typeface="+mn-cs"/>
        </a:defRPr>
      </a:lvl5pPr>
      <a:lvl6pPr marL="1543050">
        <a:defRPr>
          <a:latin typeface="+mn-lt"/>
          <a:ea typeface="+mn-ea"/>
          <a:cs typeface="+mn-cs"/>
        </a:defRPr>
      </a:lvl6pPr>
      <a:lvl7pPr marL="1851660">
        <a:defRPr>
          <a:latin typeface="+mn-lt"/>
          <a:ea typeface="+mn-ea"/>
          <a:cs typeface="+mn-cs"/>
        </a:defRPr>
      </a:lvl7pPr>
      <a:lvl8pPr marL="2160270">
        <a:defRPr>
          <a:latin typeface="+mn-lt"/>
          <a:ea typeface="+mn-ea"/>
          <a:cs typeface="+mn-cs"/>
        </a:defRPr>
      </a:lvl8pPr>
      <a:lvl9pPr marL="246888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8610">
        <a:defRPr>
          <a:latin typeface="+mn-lt"/>
          <a:ea typeface="+mn-ea"/>
          <a:cs typeface="+mn-cs"/>
        </a:defRPr>
      </a:lvl2pPr>
      <a:lvl3pPr marL="617220">
        <a:defRPr>
          <a:latin typeface="+mn-lt"/>
          <a:ea typeface="+mn-ea"/>
          <a:cs typeface="+mn-cs"/>
        </a:defRPr>
      </a:lvl3pPr>
      <a:lvl4pPr marL="925830">
        <a:defRPr>
          <a:latin typeface="+mn-lt"/>
          <a:ea typeface="+mn-ea"/>
          <a:cs typeface="+mn-cs"/>
        </a:defRPr>
      </a:lvl4pPr>
      <a:lvl5pPr marL="1234440">
        <a:defRPr>
          <a:latin typeface="+mn-lt"/>
          <a:ea typeface="+mn-ea"/>
          <a:cs typeface="+mn-cs"/>
        </a:defRPr>
      </a:lvl5pPr>
      <a:lvl6pPr marL="1543050">
        <a:defRPr>
          <a:latin typeface="+mn-lt"/>
          <a:ea typeface="+mn-ea"/>
          <a:cs typeface="+mn-cs"/>
        </a:defRPr>
      </a:lvl6pPr>
      <a:lvl7pPr marL="1851660">
        <a:defRPr>
          <a:latin typeface="+mn-lt"/>
          <a:ea typeface="+mn-ea"/>
          <a:cs typeface="+mn-cs"/>
        </a:defRPr>
      </a:lvl7pPr>
      <a:lvl8pPr marL="2160270">
        <a:defRPr>
          <a:latin typeface="+mn-lt"/>
          <a:ea typeface="+mn-ea"/>
          <a:cs typeface="+mn-cs"/>
        </a:defRPr>
      </a:lvl8pPr>
      <a:lvl9pPr marL="246888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Working_with_Objects" TargetMode="External"/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rimitive-and-reference-value-in-javascript/" TargetMode="External"/><Relationship Id="rId5" Type="http://schemas.openxmlformats.org/officeDocument/2006/relationships/hyperlink" Target="https://developer.mozilla.org/en-US/docs/Web/JavaScript/Reference/Global_Objects/Array" TargetMode="External"/><Relationship Id="rId4" Type="http://schemas.openxmlformats.org/officeDocument/2006/relationships/hyperlink" Target="https://www.w3schools.com/js/js_arrays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7810" y="2886017"/>
            <a:ext cx="649796" cy="1086136"/>
          </a:xfrm>
          <a:custGeom>
            <a:avLst/>
            <a:gdLst/>
            <a:ahLst/>
            <a:cxnLst/>
            <a:rect l="l" t="t" r="r" b="b"/>
            <a:pathLst>
              <a:path w="962659" h="1609089">
                <a:moveTo>
                  <a:pt x="772782" y="1350835"/>
                </a:moveTo>
                <a:lnTo>
                  <a:pt x="769366" y="1339621"/>
                </a:lnTo>
                <a:lnTo>
                  <a:pt x="48361" y="90805"/>
                </a:lnTo>
                <a:lnTo>
                  <a:pt x="35204" y="79413"/>
                </a:lnTo>
                <a:lnTo>
                  <a:pt x="19202" y="78727"/>
                </a:lnTo>
                <a:lnTo>
                  <a:pt x="5689" y="87312"/>
                </a:lnTo>
                <a:lnTo>
                  <a:pt x="0" y="103759"/>
                </a:lnTo>
                <a:lnTo>
                  <a:pt x="0" y="1583296"/>
                </a:lnTo>
                <a:lnTo>
                  <a:pt x="2921" y="1595310"/>
                </a:lnTo>
                <a:lnTo>
                  <a:pt x="10629" y="1604238"/>
                </a:lnTo>
                <a:lnTo>
                  <a:pt x="21475" y="1608848"/>
                </a:lnTo>
                <a:lnTo>
                  <a:pt x="33820" y="1607985"/>
                </a:lnTo>
                <a:lnTo>
                  <a:pt x="754824" y="1377264"/>
                </a:lnTo>
                <a:lnTo>
                  <a:pt x="764895" y="1371269"/>
                </a:lnTo>
                <a:lnTo>
                  <a:pt x="771093" y="1361922"/>
                </a:lnTo>
                <a:lnTo>
                  <a:pt x="772782" y="1350835"/>
                </a:lnTo>
                <a:close/>
              </a:path>
              <a:path w="962659" h="1609089">
                <a:moveTo>
                  <a:pt x="962431" y="155829"/>
                </a:moveTo>
                <a:lnTo>
                  <a:pt x="182283" y="0"/>
                </a:lnTo>
                <a:lnTo>
                  <a:pt x="167436" y="1803"/>
                </a:lnTo>
                <a:lnTo>
                  <a:pt x="156667" y="10756"/>
                </a:lnTo>
                <a:lnTo>
                  <a:pt x="152019" y="23964"/>
                </a:lnTo>
                <a:lnTo>
                  <a:pt x="155498" y="38519"/>
                </a:lnTo>
                <a:lnTo>
                  <a:pt x="853440" y="1247228"/>
                </a:lnTo>
                <a:lnTo>
                  <a:pt x="866216" y="1258455"/>
                </a:lnTo>
                <a:lnTo>
                  <a:pt x="881888" y="1259484"/>
                </a:lnTo>
                <a:lnTo>
                  <a:pt x="895413" y="1251508"/>
                </a:lnTo>
                <a:lnTo>
                  <a:pt x="901763" y="1235722"/>
                </a:lnTo>
                <a:lnTo>
                  <a:pt x="962431" y="155829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9896" y="2943802"/>
            <a:ext cx="450056" cy="1016270"/>
          </a:xfrm>
          <a:custGeom>
            <a:avLst/>
            <a:gdLst/>
            <a:ahLst/>
            <a:cxnLst/>
            <a:rect l="l" t="t" r="r" b="b"/>
            <a:pathLst>
              <a:path w="666750" h="1505585">
                <a:moveTo>
                  <a:pt x="647946" y="0"/>
                </a:moveTo>
                <a:lnTo>
                  <a:pt x="3679" y="979363"/>
                </a:lnTo>
                <a:lnTo>
                  <a:pt x="0" y="997586"/>
                </a:lnTo>
                <a:lnTo>
                  <a:pt x="3176" y="1006340"/>
                </a:lnTo>
                <a:lnTo>
                  <a:pt x="9483" y="1013590"/>
                </a:lnTo>
                <a:lnTo>
                  <a:pt x="624633" y="1499987"/>
                </a:lnTo>
                <a:lnTo>
                  <a:pt x="638364" y="1505525"/>
                </a:lnTo>
                <a:lnTo>
                  <a:pt x="652005" y="1502984"/>
                </a:lnTo>
                <a:lnTo>
                  <a:pt x="662459" y="1493861"/>
                </a:lnTo>
                <a:lnTo>
                  <a:pt x="666632" y="1479654"/>
                </a:lnTo>
                <a:lnTo>
                  <a:pt x="666632" y="24882"/>
                </a:lnTo>
                <a:lnTo>
                  <a:pt x="661118" y="8691"/>
                </a:lnTo>
                <a:lnTo>
                  <a:pt x="647946" y="0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4398" y="3323554"/>
            <a:ext cx="219885" cy="215598"/>
          </a:xfrm>
          <a:custGeom>
            <a:avLst/>
            <a:gdLst/>
            <a:ahLst/>
            <a:cxnLst/>
            <a:rect l="l" t="t" r="r" b="b"/>
            <a:pathLst>
              <a:path w="325754" h="319404">
                <a:moveTo>
                  <a:pt x="162712" y="0"/>
                </a:moveTo>
                <a:lnTo>
                  <a:pt x="115349" y="6836"/>
                </a:lnTo>
                <a:lnTo>
                  <a:pt x="72239" y="26885"/>
                </a:lnTo>
                <a:lnTo>
                  <a:pt x="36767" y="58469"/>
                </a:lnTo>
                <a:lnTo>
                  <a:pt x="12153" y="98183"/>
                </a:lnTo>
                <a:lnTo>
                  <a:pt x="759" y="143519"/>
                </a:lnTo>
                <a:lnTo>
                  <a:pt x="0" y="159588"/>
                </a:lnTo>
                <a:lnTo>
                  <a:pt x="759" y="175578"/>
                </a:lnTo>
                <a:lnTo>
                  <a:pt x="12153" y="220891"/>
                </a:lnTo>
                <a:lnTo>
                  <a:pt x="36780" y="260726"/>
                </a:lnTo>
                <a:lnTo>
                  <a:pt x="72239" y="292296"/>
                </a:lnTo>
                <a:lnTo>
                  <a:pt x="115349" y="312341"/>
                </a:lnTo>
                <a:lnTo>
                  <a:pt x="162712" y="319189"/>
                </a:lnTo>
                <a:lnTo>
                  <a:pt x="178676" y="318427"/>
                </a:lnTo>
                <a:lnTo>
                  <a:pt x="224840" y="307022"/>
                </a:lnTo>
                <a:lnTo>
                  <a:pt x="265987" y="283005"/>
                </a:lnTo>
                <a:lnTo>
                  <a:pt x="297843" y="248945"/>
                </a:lnTo>
                <a:lnTo>
                  <a:pt x="162712" y="248945"/>
                </a:lnTo>
                <a:lnTo>
                  <a:pt x="145916" y="247361"/>
                </a:lnTo>
                <a:lnTo>
                  <a:pt x="105359" y="223799"/>
                </a:lnTo>
                <a:lnTo>
                  <a:pt x="84511" y="178254"/>
                </a:lnTo>
                <a:lnTo>
                  <a:pt x="83121" y="159588"/>
                </a:lnTo>
                <a:lnTo>
                  <a:pt x="84531" y="141178"/>
                </a:lnTo>
                <a:lnTo>
                  <a:pt x="105676" y="95694"/>
                </a:lnTo>
                <a:lnTo>
                  <a:pt x="146210" y="71834"/>
                </a:lnTo>
                <a:lnTo>
                  <a:pt x="162712" y="70243"/>
                </a:lnTo>
                <a:lnTo>
                  <a:pt x="297793" y="70243"/>
                </a:lnTo>
                <a:lnTo>
                  <a:pt x="288801" y="58384"/>
                </a:lnTo>
                <a:lnTo>
                  <a:pt x="253390" y="26885"/>
                </a:lnTo>
                <a:lnTo>
                  <a:pt x="209996" y="6836"/>
                </a:lnTo>
                <a:lnTo>
                  <a:pt x="178773" y="759"/>
                </a:lnTo>
                <a:lnTo>
                  <a:pt x="162712" y="0"/>
                </a:lnTo>
                <a:close/>
              </a:path>
              <a:path w="325754" h="319404">
                <a:moveTo>
                  <a:pt x="297793" y="70243"/>
                </a:moveTo>
                <a:lnTo>
                  <a:pt x="162712" y="70243"/>
                </a:lnTo>
                <a:lnTo>
                  <a:pt x="178959" y="71839"/>
                </a:lnTo>
                <a:lnTo>
                  <a:pt x="193830" y="76628"/>
                </a:lnTo>
                <a:lnTo>
                  <a:pt x="229444" y="109369"/>
                </a:lnTo>
                <a:lnTo>
                  <a:pt x="242303" y="159588"/>
                </a:lnTo>
                <a:lnTo>
                  <a:pt x="240893" y="178083"/>
                </a:lnTo>
                <a:lnTo>
                  <a:pt x="219760" y="223596"/>
                </a:lnTo>
                <a:lnTo>
                  <a:pt x="179214" y="247361"/>
                </a:lnTo>
                <a:lnTo>
                  <a:pt x="162712" y="248945"/>
                </a:lnTo>
                <a:lnTo>
                  <a:pt x="297843" y="248945"/>
                </a:lnTo>
                <a:lnTo>
                  <a:pt x="318433" y="206499"/>
                </a:lnTo>
                <a:lnTo>
                  <a:pt x="325221" y="159588"/>
                </a:lnTo>
                <a:lnTo>
                  <a:pt x="324459" y="143512"/>
                </a:lnTo>
                <a:lnTo>
                  <a:pt x="313055" y="98082"/>
                </a:lnTo>
                <a:lnTo>
                  <a:pt x="298224" y="70812"/>
                </a:lnTo>
                <a:lnTo>
                  <a:pt x="297793" y="70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1859" y="3328187"/>
            <a:ext cx="141446" cy="20574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209118" y="0"/>
                </a:moveTo>
                <a:lnTo>
                  <a:pt x="0" y="0"/>
                </a:lnTo>
                <a:lnTo>
                  <a:pt x="0" y="304215"/>
                </a:lnTo>
                <a:lnTo>
                  <a:pt x="80835" y="304215"/>
                </a:lnTo>
                <a:lnTo>
                  <a:pt x="80835" y="184734"/>
                </a:lnTo>
                <a:lnTo>
                  <a:pt x="180365" y="184734"/>
                </a:lnTo>
                <a:lnTo>
                  <a:pt x="180365" y="119481"/>
                </a:lnTo>
                <a:lnTo>
                  <a:pt x="80835" y="119481"/>
                </a:lnTo>
                <a:lnTo>
                  <a:pt x="80835" y="66700"/>
                </a:lnTo>
                <a:lnTo>
                  <a:pt x="186397" y="66700"/>
                </a:lnTo>
                <a:lnTo>
                  <a:pt x="209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3771" y="332817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8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21"/>
                </a:lnTo>
                <a:lnTo>
                  <a:pt x="270349" y="114222"/>
                </a:lnTo>
                <a:lnTo>
                  <a:pt x="265674" y="96825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8124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3993" y="3323555"/>
            <a:ext cx="216884" cy="215170"/>
          </a:xfrm>
          <a:custGeom>
            <a:avLst/>
            <a:gdLst/>
            <a:ahLst/>
            <a:cxnLst/>
            <a:rect l="l" t="t" r="r" b="b"/>
            <a:pathLst>
              <a:path w="321309" h="318770">
                <a:moveTo>
                  <a:pt x="162712" y="0"/>
                </a:moveTo>
                <a:lnTo>
                  <a:pt x="113913" y="6429"/>
                </a:lnTo>
                <a:lnTo>
                  <a:pt x="70889" y="25557"/>
                </a:lnTo>
                <a:lnTo>
                  <a:pt x="35522" y="56877"/>
                </a:lnTo>
                <a:lnTo>
                  <a:pt x="11645" y="96520"/>
                </a:lnTo>
                <a:lnTo>
                  <a:pt x="726" y="142473"/>
                </a:lnTo>
                <a:lnTo>
                  <a:pt x="0" y="159169"/>
                </a:lnTo>
                <a:lnTo>
                  <a:pt x="747" y="175309"/>
                </a:lnTo>
                <a:lnTo>
                  <a:pt x="11950" y="221615"/>
                </a:lnTo>
                <a:lnTo>
                  <a:pt x="35310" y="261846"/>
                </a:lnTo>
                <a:lnTo>
                  <a:pt x="69694" y="293179"/>
                </a:lnTo>
                <a:lnTo>
                  <a:pt x="111843" y="312098"/>
                </a:lnTo>
                <a:lnTo>
                  <a:pt x="162712" y="318350"/>
                </a:lnTo>
                <a:lnTo>
                  <a:pt x="198214" y="315643"/>
                </a:lnTo>
                <a:lnTo>
                  <a:pt x="256556" y="293978"/>
                </a:lnTo>
                <a:lnTo>
                  <a:pt x="297535" y="251156"/>
                </a:lnTo>
                <a:lnTo>
                  <a:pt x="318262" y="190220"/>
                </a:lnTo>
                <a:lnTo>
                  <a:pt x="320852" y="153149"/>
                </a:lnTo>
                <a:lnTo>
                  <a:pt x="320433" y="135280"/>
                </a:lnTo>
                <a:lnTo>
                  <a:pt x="157518" y="135280"/>
                </a:lnTo>
                <a:lnTo>
                  <a:pt x="157518" y="199072"/>
                </a:lnTo>
                <a:lnTo>
                  <a:pt x="240017" y="199072"/>
                </a:lnTo>
                <a:lnTo>
                  <a:pt x="237150" y="211314"/>
                </a:lnTo>
                <a:lnTo>
                  <a:pt x="204190" y="247096"/>
                </a:lnTo>
                <a:lnTo>
                  <a:pt x="162712" y="255803"/>
                </a:lnTo>
                <a:lnTo>
                  <a:pt x="145098" y="254243"/>
                </a:lnTo>
                <a:lnTo>
                  <a:pt x="104114" y="230860"/>
                </a:lnTo>
                <a:lnTo>
                  <a:pt x="84040" y="183056"/>
                </a:lnTo>
                <a:lnTo>
                  <a:pt x="82702" y="162496"/>
                </a:lnTo>
                <a:lnTo>
                  <a:pt x="84040" y="142126"/>
                </a:lnTo>
                <a:lnTo>
                  <a:pt x="104114" y="94653"/>
                </a:lnTo>
                <a:lnTo>
                  <a:pt x="145098" y="71376"/>
                </a:lnTo>
                <a:lnTo>
                  <a:pt x="162712" y="69824"/>
                </a:lnTo>
                <a:lnTo>
                  <a:pt x="172446" y="70362"/>
                </a:lnTo>
                <a:lnTo>
                  <a:pt x="214063" y="89330"/>
                </a:lnTo>
                <a:lnTo>
                  <a:pt x="227749" y="104736"/>
                </a:lnTo>
                <a:lnTo>
                  <a:pt x="299656" y="70231"/>
                </a:lnTo>
                <a:lnTo>
                  <a:pt x="273443" y="39638"/>
                </a:lnTo>
                <a:lnTo>
                  <a:pt x="241782" y="17665"/>
                </a:lnTo>
                <a:lnTo>
                  <a:pt x="204814" y="4418"/>
                </a:lnTo>
                <a:lnTo>
                  <a:pt x="184405" y="1104"/>
                </a:lnTo>
                <a:lnTo>
                  <a:pt x="16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09065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97216" y="3328187"/>
            <a:ext cx="510921" cy="205740"/>
          </a:xfrm>
          <a:custGeom>
            <a:avLst/>
            <a:gdLst/>
            <a:ahLst/>
            <a:cxnLst/>
            <a:rect l="l" t="t" r="r" b="b"/>
            <a:pathLst>
              <a:path w="756920" h="304800">
                <a:moveTo>
                  <a:pt x="243586" y="0"/>
                </a:moveTo>
                <a:lnTo>
                  <a:pt x="0" y="0"/>
                </a:lnTo>
                <a:lnTo>
                  <a:pt x="0" y="71894"/>
                </a:lnTo>
                <a:lnTo>
                  <a:pt x="68160" y="71894"/>
                </a:lnTo>
                <a:lnTo>
                  <a:pt x="68160" y="304215"/>
                </a:lnTo>
                <a:lnTo>
                  <a:pt x="151066" y="304215"/>
                </a:lnTo>
                <a:lnTo>
                  <a:pt x="151066" y="71894"/>
                </a:lnTo>
                <a:lnTo>
                  <a:pt x="219227" y="71894"/>
                </a:lnTo>
                <a:lnTo>
                  <a:pt x="243586" y="0"/>
                </a:lnTo>
                <a:close/>
              </a:path>
              <a:path w="756920" h="304800">
                <a:moveTo>
                  <a:pt x="525005" y="304215"/>
                </a:moveTo>
                <a:lnTo>
                  <a:pt x="506196" y="249770"/>
                </a:lnTo>
                <a:lnTo>
                  <a:pt x="485724" y="190550"/>
                </a:lnTo>
                <a:lnTo>
                  <a:pt x="436880" y="49250"/>
                </a:lnTo>
                <a:lnTo>
                  <a:pt x="419849" y="0"/>
                </a:lnTo>
                <a:lnTo>
                  <a:pt x="409676" y="0"/>
                </a:lnTo>
                <a:lnTo>
                  <a:pt x="409676" y="190550"/>
                </a:lnTo>
                <a:lnTo>
                  <a:pt x="327177" y="190550"/>
                </a:lnTo>
                <a:lnTo>
                  <a:pt x="357720" y="90182"/>
                </a:lnTo>
                <a:lnTo>
                  <a:pt x="368325" y="49250"/>
                </a:lnTo>
                <a:lnTo>
                  <a:pt x="376428" y="82219"/>
                </a:lnTo>
                <a:lnTo>
                  <a:pt x="377736" y="87134"/>
                </a:lnTo>
                <a:lnTo>
                  <a:pt x="378714" y="90182"/>
                </a:lnTo>
                <a:lnTo>
                  <a:pt x="409676" y="190550"/>
                </a:lnTo>
                <a:lnTo>
                  <a:pt x="409676" y="0"/>
                </a:lnTo>
                <a:lnTo>
                  <a:pt x="315950" y="0"/>
                </a:lnTo>
                <a:lnTo>
                  <a:pt x="211010" y="304215"/>
                </a:lnTo>
                <a:lnTo>
                  <a:pt x="293509" y="304215"/>
                </a:lnTo>
                <a:lnTo>
                  <a:pt x="309308" y="249770"/>
                </a:lnTo>
                <a:lnTo>
                  <a:pt x="427126" y="249770"/>
                </a:lnTo>
                <a:lnTo>
                  <a:pt x="442506" y="304215"/>
                </a:lnTo>
                <a:lnTo>
                  <a:pt x="525005" y="304215"/>
                </a:lnTo>
                <a:close/>
              </a:path>
              <a:path w="756920" h="304800">
                <a:moveTo>
                  <a:pt x="756513" y="233146"/>
                </a:moveTo>
                <a:lnTo>
                  <a:pt x="641273" y="233146"/>
                </a:lnTo>
                <a:lnTo>
                  <a:pt x="641273" y="0"/>
                </a:lnTo>
                <a:lnTo>
                  <a:pt x="558355" y="0"/>
                </a:lnTo>
                <a:lnTo>
                  <a:pt x="558355" y="304215"/>
                </a:lnTo>
                <a:lnTo>
                  <a:pt x="732155" y="304215"/>
                </a:lnTo>
                <a:lnTo>
                  <a:pt x="756513" y="2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4502" y="3670641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39065" y="3670646"/>
            <a:ext cx="201025" cy="205740"/>
          </a:xfrm>
          <a:custGeom>
            <a:avLst/>
            <a:gdLst/>
            <a:ahLst/>
            <a:cxnLst/>
            <a:rect l="l" t="t" r="r" b="b"/>
            <a:pathLst>
              <a:path w="297815" h="304800">
                <a:moveTo>
                  <a:pt x="297370" y="0"/>
                </a:moveTo>
                <a:lnTo>
                  <a:pt x="217779" y="0"/>
                </a:lnTo>
                <a:lnTo>
                  <a:pt x="217779" y="150228"/>
                </a:lnTo>
                <a:lnTo>
                  <a:pt x="218065" y="162493"/>
                </a:lnTo>
                <a:lnTo>
                  <a:pt x="219577" y="184055"/>
                </a:lnTo>
                <a:lnTo>
                  <a:pt x="222554" y="210083"/>
                </a:lnTo>
                <a:lnTo>
                  <a:pt x="213801" y="191511"/>
                </a:lnTo>
                <a:lnTo>
                  <a:pt x="200774" y="166065"/>
                </a:lnTo>
                <a:lnTo>
                  <a:pt x="197129" y="159651"/>
                </a:lnTo>
                <a:lnTo>
                  <a:pt x="80010" y="0"/>
                </a:lnTo>
                <a:lnTo>
                  <a:pt x="0" y="0"/>
                </a:lnTo>
                <a:lnTo>
                  <a:pt x="0" y="304215"/>
                </a:lnTo>
                <a:lnTo>
                  <a:pt x="80010" y="304215"/>
                </a:lnTo>
                <a:lnTo>
                  <a:pt x="80010" y="153974"/>
                </a:lnTo>
                <a:lnTo>
                  <a:pt x="79719" y="141714"/>
                </a:lnTo>
                <a:lnTo>
                  <a:pt x="78209" y="120141"/>
                </a:lnTo>
                <a:lnTo>
                  <a:pt x="75222" y="93916"/>
                </a:lnTo>
                <a:lnTo>
                  <a:pt x="83821" y="112185"/>
                </a:lnTo>
                <a:lnTo>
                  <a:pt x="96799" y="137528"/>
                </a:lnTo>
                <a:lnTo>
                  <a:pt x="100507" y="143929"/>
                </a:lnTo>
                <a:lnTo>
                  <a:pt x="217779" y="304215"/>
                </a:lnTo>
                <a:lnTo>
                  <a:pt x="297370" y="304215"/>
                </a:lnTo>
                <a:lnTo>
                  <a:pt x="29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6703" y="367063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2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19"/>
                </a:lnTo>
                <a:lnTo>
                  <a:pt x="270349" y="114217"/>
                </a:lnTo>
                <a:lnTo>
                  <a:pt x="265674" y="96820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8388" y="3665738"/>
            <a:ext cx="804958" cy="216027"/>
          </a:xfrm>
          <a:custGeom>
            <a:avLst/>
            <a:gdLst/>
            <a:ahLst/>
            <a:cxnLst/>
            <a:rect l="l" t="t" r="r" b="b"/>
            <a:pathLst>
              <a:path w="1192529" h="320039">
                <a:moveTo>
                  <a:pt x="270764" y="7264"/>
                </a:moveTo>
                <a:lnTo>
                  <a:pt x="188264" y="7264"/>
                </a:lnTo>
                <a:lnTo>
                  <a:pt x="188264" y="155219"/>
                </a:lnTo>
                <a:lnTo>
                  <a:pt x="187845" y="183248"/>
                </a:lnTo>
                <a:lnTo>
                  <a:pt x="177673" y="233629"/>
                </a:lnTo>
                <a:lnTo>
                  <a:pt x="135483" y="249770"/>
                </a:lnTo>
                <a:lnTo>
                  <a:pt x="127292" y="249389"/>
                </a:lnTo>
                <a:lnTo>
                  <a:pt x="87337" y="219506"/>
                </a:lnTo>
                <a:lnTo>
                  <a:pt x="82804" y="170383"/>
                </a:lnTo>
                <a:lnTo>
                  <a:pt x="82702" y="7264"/>
                </a:lnTo>
                <a:lnTo>
                  <a:pt x="0" y="7264"/>
                </a:lnTo>
                <a:lnTo>
                  <a:pt x="0" y="168097"/>
                </a:lnTo>
                <a:lnTo>
                  <a:pt x="381" y="191503"/>
                </a:lnTo>
                <a:lnTo>
                  <a:pt x="6134" y="241973"/>
                </a:lnTo>
                <a:lnTo>
                  <a:pt x="26390" y="282600"/>
                </a:lnTo>
                <a:lnTo>
                  <a:pt x="69303" y="310349"/>
                </a:lnTo>
                <a:lnTo>
                  <a:pt x="116700" y="319024"/>
                </a:lnTo>
                <a:lnTo>
                  <a:pt x="135483" y="319595"/>
                </a:lnTo>
                <a:lnTo>
                  <a:pt x="154190" y="319024"/>
                </a:lnTo>
                <a:lnTo>
                  <a:pt x="201561" y="310349"/>
                </a:lnTo>
                <a:lnTo>
                  <a:pt x="235851" y="291274"/>
                </a:lnTo>
                <a:lnTo>
                  <a:pt x="261200" y="253453"/>
                </a:lnTo>
                <a:lnTo>
                  <a:pt x="269252" y="211607"/>
                </a:lnTo>
                <a:lnTo>
                  <a:pt x="270764" y="168097"/>
                </a:lnTo>
                <a:lnTo>
                  <a:pt x="270764" y="7264"/>
                </a:lnTo>
                <a:close/>
              </a:path>
              <a:path w="1192529" h="320039">
                <a:moveTo>
                  <a:pt x="538734" y="212369"/>
                </a:moveTo>
                <a:lnTo>
                  <a:pt x="529983" y="170002"/>
                </a:lnTo>
                <a:lnTo>
                  <a:pt x="492023" y="134912"/>
                </a:lnTo>
                <a:lnTo>
                  <a:pt x="435470" y="116319"/>
                </a:lnTo>
                <a:lnTo>
                  <a:pt x="426593" y="113093"/>
                </a:lnTo>
                <a:lnTo>
                  <a:pt x="419620" y="109778"/>
                </a:lnTo>
                <a:lnTo>
                  <a:pt x="414566" y="106400"/>
                </a:lnTo>
                <a:lnTo>
                  <a:pt x="409092" y="101828"/>
                </a:lnTo>
                <a:lnTo>
                  <a:pt x="406361" y="95732"/>
                </a:lnTo>
                <a:lnTo>
                  <a:pt x="406361" y="80632"/>
                </a:lnTo>
                <a:lnTo>
                  <a:pt x="409473" y="74498"/>
                </a:lnTo>
                <a:lnTo>
                  <a:pt x="421944" y="64935"/>
                </a:lnTo>
                <a:lnTo>
                  <a:pt x="430047" y="62547"/>
                </a:lnTo>
                <a:lnTo>
                  <a:pt x="440016" y="62547"/>
                </a:lnTo>
                <a:lnTo>
                  <a:pt x="484085" y="76288"/>
                </a:lnTo>
                <a:lnTo>
                  <a:pt x="498411" y="86868"/>
                </a:lnTo>
                <a:lnTo>
                  <a:pt x="524395" y="27228"/>
                </a:lnTo>
                <a:lnTo>
                  <a:pt x="481685" y="6756"/>
                </a:lnTo>
                <a:lnTo>
                  <a:pt x="433997" y="0"/>
                </a:lnTo>
                <a:lnTo>
                  <a:pt x="411797" y="1714"/>
                </a:lnTo>
                <a:lnTo>
                  <a:pt x="373926" y="15481"/>
                </a:lnTo>
                <a:lnTo>
                  <a:pt x="345478" y="42303"/>
                </a:lnTo>
                <a:lnTo>
                  <a:pt x="330873" y="77889"/>
                </a:lnTo>
                <a:lnTo>
                  <a:pt x="329057" y="98704"/>
                </a:lnTo>
                <a:lnTo>
                  <a:pt x="330200" y="114642"/>
                </a:lnTo>
                <a:lnTo>
                  <a:pt x="347548" y="151701"/>
                </a:lnTo>
                <a:lnTo>
                  <a:pt x="390017" y="176593"/>
                </a:lnTo>
                <a:lnTo>
                  <a:pt x="425564" y="187401"/>
                </a:lnTo>
                <a:lnTo>
                  <a:pt x="437502" y="191668"/>
                </a:lnTo>
                <a:lnTo>
                  <a:pt x="446506" y="195872"/>
                </a:lnTo>
                <a:lnTo>
                  <a:pt x="452589" y="200012"/>
                </a:lnTo>
                <a:lnTo>
                  <a:pt x="458762" y="205486"/>
                </a:lnTo>
                <a:lnTo>
                  <a:pt x="461848" y="213283"/>
                </a:lnTo>
                <a:lnTo>
                  <a:pt x="461848" y="232537"/>
                </a:lnTo>
                <a:lnTo>
                  <a:pt x="423811" y="254977"/>
                </a:lnTo>
                <a:lnTo>
                  <a:pt x="414858" y="254317"/>
                </a:lnTo>
                <a:lnTo>
                  <a:pt x="378942" y="238721"/>
                </a:lnTo>
                <a:lnTo>
                  <a:pt x="351497" y="213207"/>
                </a:lnTo>
                <a:lnTo>
                  <a:pt x="314096" y="274929"/>
                </a:lnTo>
                <a:lnTo>
                  <a:pt x="351358" y="302628"/>
                </a:lnTo>
                <a:lnTo>
                  <a:pt x="391782" y="316903"/>
                </a:lnTo>
                <a:lnTo>
                  <a:pt x="422148" y="319608"/>
                </a:lnTo>
                <a:lnTo>
                  <a:pt x="447319" y="317766"/>
                </a:lnTo>
                <a:lnTo>
                  <a:pt x="489699" y="303060"/>
                </a:lnTo>
                <a:lnTo>
                  <a:pt x="520839" y="274307"/>
                </a:lnTo>
                <a:lnTo>
                  <a:pt x="536740" y="235394"/>
                </a:lnTo>
                <a:lnTo>
                  <a:pt x="538734" y="212369"/>
                </a:lnTo>
                <a:close/>
              </a:path>
              <a:path w="1192529" h="320039">
                <a:moveTo>
                  <a:pt x="800468" y="7277"/>
                </a:moveTo>
                <a:lnTo>
                  <a:pt x="565213" y="7277"/>
                </a:lnTo>
                <a:lnTo>
                  <a:pt x="565213" y="79171"/>
                </a:lnTo>
                <a:lnTo>
                  <a:pt x="633374" y="79171"/>
                </a:lnTo>
                <a:lnTo>
                  <a:pt x="633374" y="311492"/>
                </a:lnTo>
                <a:lnTo>
                  <a:pt x="716280" y="311492"/>
                </a:lnTo>
                <a:lnTo>
                  <a:pt x="716280" y="79171"/>
                </a:lnTo>
                <a:lnTo>
                  <a:pt x="776122" y="79171"/>
                </a:lnTo>
                <a:lnTo>
                  <a:pt x="800468" y="7277"/>
                </a:lnTo>
                <a:close/>
              </a:path>
              <a:path w="1192529" h="320039">
                <a:moveTo>
                  <a:pt x="1070495" y="311492"/>
                </a:moveTo>
                <a:lnTo>
                  <a:pt x="989965" y="192417"/>
                </a:lnTo>
                <a:lnTo>
                  <a:pt x="987577" y="188887"/>
                </a:lnTo>
                <a:lnTo>
                  <a:pt x="1003198" y="184327"/>
                </a:lnTo>
                <a:lnTo>
                  <a:pt x="1016838" y="177901"/>
                </a:lnTo>
                <a:lnTo>
                  <a:pt x="1045756" y="147599"/>
                </a:lnTo>
                <a:lnTo>
                  <a:pt x="1055522" y="102019"/>
                </a:lnTo>
                <a:lnTo>
                  <a:pt x="1054963" y="90639"/>
                </a:lnTo>
                <a:lnTo>
                  <a:pt x="1053312" y="79743"/>
                </a:lnTo>
                <a:lnTo>
                  <a:pt x="1051013" y="71069"/>
                </a:lnTo>
                <a:lnTo>
                  <a:pt x="1050556" y="69342"/>
                </a:lnTo>
                <a:lnTo>
                  <a:pt x="1029169" y="34302"/>
                </a:lnTo>
                <a:lnTo>
                  <a:pt x="986853" y="11938"/>
                </a:lnTo>
                <a:lnTo>
                  <a:pt x="973861" y="9804"/>
                </a:lnTo>
                <a:lnTo>
                  <a:pt x="973861" y="113245"/>
                </a:lnTo>
                <a:lnTo>
                  <a:pt x="973086" y="122364"/>
                </a:lnTo>
                <a:lnTo>
                  <a:pt x="945515" y="148780"/>
                </a:lnTo>
                <a:lnTo>
                  <a:pt x="922324" y="151066"/>
                </a:lnTo>
                <a:lnTo>
                  <a:pt x="906945" y="151066"/>
                </a:lnTo>
                <a:lnTo>
                  <a:pt x="906945" y="71069"/>
                </a:lnTo>
                <a:lnTo>
                  <a:pt x="923569" y="71069"/>
                </a:lnTo>
                <a:lnTo>
                  <a:pt x="962329" y="80733"/>
                </a:lnTo>
                <a:lnTo>
                  <a:pt x="973861" y="113245"/>
                </a:lnTo>
                <a:lnTo>
                  <a:pt x="973861" y="9804"/>
                </a:lnTo>
                <a:lnTo>
                  <a:pt x="959078" y="8432"/>
                </a:lnTo>
                <a:lnTo>
                  <a:pt x="939406" y="7556"/>
                </a:lnTo>
                <a:lnTo>
                  <a:pt x="915885" y="7264"/>
                </a:lnTo>
                <a:lnTo>
                  <a:pt x="829233" y="7264"/>
                </a:lnTo>
                <a:lnTo>
                  <a:pt x="829233" y="311492"/>
                </a:lnTo>
                <a:lnTo>
                  <a:pt x="906945" y="311492"/>
                </a:lnTo>
                <a:lnTo>
                  <a:pt x="906945" y="192417"/>
                </a:lnTo>
                <a:lnTo>
                  <a:pt x="976769" y="311492"/>
                </a:lnTo>
                <a:lnTo>
                  <a:pt x="1070495" y="311492"/>
                </a:lnTo>
                <a:close/>
              </a:path>
              <a:path w="1192529" h="320039">
                <a:moveTo>
                  <a:pt x="1192149" y="7264"/>
                </a:moveTo>
                <a:lnTo>
                  <a:pt x="1108405" y="7264"/>
                </a:lnTo>
                <a:lnTo>
                  <a:pt x="1108405" y="311480"/>
                </a:lnTo>
                <a:lnTo>
                  <a:pt x="1192149" y="311480"/>
                </a:lnTo>
                <a:lnTo>
                  <a:pt x="1192149" y="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1130" y="3665738"/>
            <a:ext cx="301323" cy="216027"/>
          </a:xfrm>
          <a:custGeom>
            <a:avLst/>
            <a:gdLst/>
            <a:ahLst/>
            <a:cxnLst/>
            <a:rect l="l" t="t" r="r" b="b"/>
            <a:pathLst>
              <a:path w="446404" h="320039">
                <a:moveTo>
                  <a:pt x="186397" y="6692"/>
                </a:moveTo>
                <a:lnTo>
                  <a:pt x="0" y="6692"/>
                </a:lnTo>
                <a:lnTo>
                  <a:pt x="0" y="74002"/>
                </a:lnTo>
                <a:lnTo>
                  <a:pt x="0" y="127342"/>
                </a:lnTo>
                <a:lnTo>
                  <a:pt x="0" y="192112"/>
                </a:lnTo>
                <a:lnTo>
                  <a:pt x="0" y="242912"/>
                </a:lnTo>
                <a:lnTo>
                  <a:pt x="0" y="311492"/>
                </a:lnTo>
                <a:lnTo>
                  <a:pt x="186397" y="311492"/>
                </a:lnTo>
                <a:lnTo>
                  <a:pt x="186397" y="242912"/>
                </a:lnTo>
                <a:lnTo>
                  <a:pt x="80835" y="242912"/>
                </a:lnTo>
                <a:lnTo>
                  <a:pt x="80835" y="192112"/>
                </a:lnTo>
                <a:lnTo>
                  <a:pt x="180365" y="192112"/>
                </a:lnTo>
                <a:lnTo>
                  <a:pt x="180365" y="127342"/>
                </a:lnTo>
                <a:lnTo>
                  <a:pt x="80835" y="127342"/>
                </a:lnTo>
                <a:lnTo>
                  <a:pt x="80835" y="74002"/>
                </a:lnTo>
                <a:lnTo>
                  <a:pt x="186397" y="74002"/>
                </a:lnTo>
                <a:lnTo>
                  <a:pt x="186397" y="6692"/>
                </a:lnTo>
                <a:close/>
              </a:path>
              <a:path w="446404" h="320039">
                <a:moveTo>
                  <a:pt x="446252" y="212369"/>
                </a:moveTo>
                <a:lnTo>
                  <a:pt x="437502" y="170002"/>
                </a:lnTo>
                <a:lnTo>
                  <a:pt x="399542" y="134912"/>
                </a:lnTo>
                <a:lnTo>
                  <a:pt x="342988" y="116319"/>
                </a:lnTo>
                <a:lnTo>
                  <a:pt x="334111" y="113093"/>
                </a:lnTo>
                <a:lnTo>
                  <a:pt x="327139" y="109778"/>
                </a:lnTo>
                <a:lnTo>
                  <a:pt x="322084" y="106400"/>
                </a:lnTo>
                <a:lnTo>
                  <a:pt x="316611" y="101828"/>
                </a:lnTo>
                <a:lnTo>
                  <a:pt x="313880" y="95732"/>
                </a:lnTo>
                <a:lnTo>
                  <a:pt x="313880" y="80632"/>
                </a:lnTo>
                <a:lnTo>
                  <a:pt x="316992" y="74498"/>
                </a:lnTo>
                <a:lnTo>
                  <a:pt x="329463" y="64935"/>
                </a:lnTo>
                <a:lnTo>
                  <a:pt x="337566" y="62547"/>
                </a:lnTo>
                <a:lnTo>
                  <a:pt x="347535" y="62547"/>
                </a:lnTo>
                <a:lnTo>
                  <a:pt x="391617" y="76288"/>
                </a:lnTo>
                <a:lnTo>
                  <a:pt x="405930" y="86868"/>
                </a:lnTo>
                <a:lnTo>
                  <a:pt x="431914" y="27228"/>
                </a:lnTo>
                <a:lnTo>
                  <a:pt x="389204" y="6756"/>
                </a:lnTo>
                <a:lnTo>
                  <a:pt x="341515" y="0"/>
                </a:lnTo>
                <a:lnTo>
                  <a:pt x="319316" y="1714"/>
                </a:lnTo>
                <a:lnTo>
                  <a:pt x="281444" y="15481"/>
                </a:lnTo>
                <a:lnTo>
                  <a:pt x="252996" y="42303"/>
                </a:lnTo>
                <a:lnTo>
                  <a:pt x="238404" y="77889"/>
                </a:lnTo>
                <a:lnTo>
                  <a:pt x="236575" y="98704"/>
                </a:lnTo>
                <a:lnTo>
                  <a:pt x="237731" y="114642"/>
                </a:lnTo>
                <a:lnTo>
                  <a:pt x="255066" y="151701"/>
                </a:lnTo>
                <a:lnTo>
                  <a:pt x="297535" y="176593"/>
                </a:lnTo>
                <a:lnTo>
                  <a:pt x="333095" y="187401"/>
                </a:lnTo>
                <a:lnTo>
                  <a:pt x="345020" y="191668"/>
                </a:lnTo>
                <a:lnTo>
                  <a:pt x="354025" y="195872"/>
                </a:lnTo>
                <a:lnTo>
                  <a:pt x="360108" y="200012"/>
                </a:lnTo>
                <a:lnTo>
                  <a:pt x="366280" y="205486"/>
                </a:lnTo>
                <a:lnTo>
                  <a:pt x="369366" y="213283"/>
                </a:lnTo>
                <a:lnTo>
                  <a:pt x="369366" y="232537"/>
                </a:lnTo>
                <a:lnTo>
                  <a:pt x="331330" y="254977"/>
                </a:lnTo>
                <a:lnTo>
                  <a:pt x="322389" y="254317"/>
                </a:lnTo>
                <a:lnTo>
                  <a:pt x="286461" y="238721"/>
                </a:lnTo>
                <a:lnTo>
                  <a:pt x="259016" y="213207"/>
                </a:lnTo>
                <a:lnTo>
                  <a:pt x="221615" y="274929"/>
                </a:lnTo>
                <a:lnTo>
                  <a:pt x="258876" y="302628"/>
                </a:lnTo>
                <a:lnTo>
                  <a:pt x="299300" y="316903"/>
                </a:lnTo>
                <a:lnTo>
                  <a:pt x="329666" y="319608"/>
                </a:lnTo>
                <a:lnTo>
                  <a:pt x="354838" y="317766"/>
                </a:lnTo>
                <a:lnTo>
                  <a:pt x="397230" y="303060"/>
                </a:lnTo>
                <a:lnTo>
                  <a:pt x="428358" y="274307"/>
                </a:lnTo>
                <a:lnTo>
                  <a:pt x="444258" y="235394"/>
                </a:lnTo>
                <a:lnTo>
                  <a:pt x="446252" y="2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3723" y="2979407"/>
            <a:ext cx="800243" cy="228457"/>
          </a:xfrm>
          <a:custGeom>
            <a:avLst/>
            <a:gdLst/>
            <a:ahLst/>
            <a:cxnLst/>
            <a:rect l="l" t="t" r="r" b="b"/>
            <a:pathLst>
              <a:path w="1185545" h="338454">
                <a:moveTo>
                  <a:pt x="288061" y="329653"/>
                </a:moveTo>
                <a:lnTo>
                  <a:pt x="245516" y="232410"/>
                </a:lnTo>
                <a:lnTo>
                  <a:pt x="231381" y="200126"/>
                </a:lnTo>
                <a:lnTo>
                  <a:pt x="194284" y="115354"/>
                </a:lnTo>
                <a:lnTo>
                  <a:pt x="194284" y="200126"/>
                </a:lnTo>
                <a:lnTo>
                  <a:pt x="93345" y="200126"/>
                </a:lnTo>
                <a:lnTo>
                  <a:pt x="143814" y="83388"/>
                </a:lnTo>
                <a:lnTo>
                  <a:pt x="194284" y="200126"/>
                </a:lnTo>
                <a:lnTo>
                  <a:pt x="194284" y="115354"/>
                </a:lnTo>
                <a:lnTo>
                  <a:pt x="180301" y="83388"/>
                </a:lnTo>
                <a:lnTo>
                  <a:pt x="143814" y="0"/>
                </a:lnTo>
                <a:lnTo>
                  <a:pt x="0" y="329653"/>
                </a:lnTo>
                <a:lnTo>
                  <a:pt x="40932" y="329653"/>
                </a:lnTo>
                <a:lnTo>
                  <a:pt x="82092" y="232410"/>
                </a:lnTo>
                <a:lnTo>
                  <a:pt x="205981" y="232410"/>
                </a:lnTo>
                <a:lnTo>
                  <a:pt x="247129" y="329653"/>
                </a:lnTo>
                <a:lnTo>
                  <a:pt x="288061" y="329653"/>
                </a:lnTo>
                <a:close/>
              </a:path>
              <a:path w="1185545" h="338454">
                <a:moveTo>
                  <a:pt x="574725" y="39204"/>
                </a:moveTo>
                <a:lnTo>
                  <a:pt x="536663" y="18072"/>
                </a:lnTo>
                <a:lnTo>
                  <a:pt x="497611" y="7073"/>
                </a:lnTo>
                <a:lnTo>
                  <a:pt x="470547" y="4978"/>
                </a:lnTo>
                <a:lnTo>
                  <a:pt x="453440" y="5702"/>
                </a:lnTo>
                <a:lnTo>
                  <a:pt x="406222" y="16560"/>
                </a:lnTo>
                <a:lnTo>
                  <a:pt x="364947" y="40601"/>
                </a:lnTo>
                <a:lnTo>
                  <a:pt x="330593" y="77406"/>
                </a:lnTo>
                <a:lnTo>
                  <a:pt x="309791" y="121437"/>
                </a:lnTo>
                <a:lnTo>
                  <a:pt x="302907" y="172618"/>
                </a:lnTo>
                <a:lnTo>
                  <a:pt x="304050" y="193205"/>
                </a:lnTo>
                <a:lnTo>
                  <a:pt x="313194" y="231762"/>
                </a:lnTo>
                <a:lnTo>
                  <a:pt x="331381" y="266598"/>
                </a:lnTo>
                <a:lnTo>
                  <a:pt x="357847" y="296164"/>
                </a:lnTo>
                <a:lnTo>
                  <a:pt x="395706" y="321462"/>
                </a:lnTo>
                <a:lnTo>
                  <a:pt x="442925" y="336232"/>
                </a:lnTo>
                <a:lnTo>
                  <a:pt x="467728" y="338099"/>
                </a:lnTo>
                <a:lnTo>
                  <a:pt x="482117" y="337553"/>
                </a:lnTo>
                <a:lnTo>
                  <a:pt x="523938" y="329323"/>
                </a:lnTo>
                <a:lnTo>
                  <a:pt x="562698" y="311492"/>
                </a:lnTo>
                <a:lnTo>
                  <a:pt x="574725" y="303441"/>
                </a:lnTo>
                <a:lnTo>
                  <a:pt x="574725" y="253415"/>
                </a:lnTo>
                <a:lnTo>
                  <a:pt x="563727" y="265099"/>
                </a:lnTo>
                <a:lnTo>
                  <a:pt x="552145" y="275234"/>
                </a:lnTo>
                <a:lnTo>
                  <a:pt x="514032" y="296379"/>
                </a:lnTo>
                <a:lnTo>
                  <a:pt x="470979" y="303441"/>
                </a:lnTo>
                <a:lnTo>
                  <a:pt x="455117" y="302539"/>
                </a:lnTo>
                <a:lnTo>
                  <a:pt x="410870" y="288823"/>
                </a:lnTo>
                <a:lnTo>
                  <a:pt x="374053" y="259905"/>
                </a:lnTo>
                <a:lnTo>
                  <a:pt x="350786" y="222046"/>
                </a:lnTo>
                <a:lnTo>
                  <a:pt x="342671" y="183019"/>
                </a:lnTo>
                <a:lnTo>
                  <a:pt x="342328" y="172186"/>
                </a:lnTo>
                <a:lnTo>
                  <a:pt x="342900" y="158419"/>
                </a:lnTo>
                <a:lnTo>
                  <a:pt x="351421" y="120751"/>
                </a:lnTo>
                <a:lnTo>
                  <a:pt x="378701" y="78625"/>
                </a:lnTo>
                <a:lnTo>
                  <a:pt x="420179" y="50241"/>
                </a:lnTo>
                <a:lnTo>
                  <a:pt x="469239" y="40068"/>
                </a:lnTo>
                <a:lnTo>
                  <a:pt x="484505" y="40817"/>
                </a:lnTo>
                <a:lnTo>
                  <a:pt x="526211" y="51866"/>
                </a:lnTo>
                <a:lnTo>
                  <a:pt x="563168" y="76835"/>
                </a:lnTo>
                <a:lnTo>
                  <a:pt x="574725" y="88366"/>
                </a:lnTo>
                <a:lnTo>
                  <a:pt x="574725" y="39204"/>
                </a:lnTo>
                <a:close/>
              </a:path>
              <a:path w="1185545" h="338454">
                <a:moveTo>
                  <a:pt x="888034" y="329653"/>
                </a:moveTo>
                <a:lnTo>
                  <a:pt x="845477" y="232410"/>
                </a:lnTo>
                <a:lnTo>
                  <a:pt x="831354" y="200126"/>
                </a:lnTo>
                <a:lnTo>
                  <a:pt x="794245" y="115341"/>
                </a:lnTo>
                <a:lnTo>
                  <a:pt x="794245" y="200126"/>
                </a:lnTo>
                <a:lnTo>
                  <a:pt x="693305" y="200126"/>
                </a:lnTo>
                <a:lnTo>
                  <a:pt x="743775" y="83388"/>
                </a:lnTo>
                <a:lnTo>
                  <a:pt x="794245" y="200126"/>
                </a:lnTo>
                <a:lnTo>
                  <a:pt x="794245" y="115341"/>
                </a:lnTo>
                <a:lnTo>
                  <a:pt x="780262" y="83388"/>
                </a:lnTo>
                <a:lnTo>
                  <a:pt x="743775" y="0"/>
                </a:lnTo>
                <a:lnTo>
                  <a:pt x="599960" y="329653"/>
                </a:lnTo>
                <a:lnTo>
                  <a:pt x="640892" y="329653"/>
                </a:lnTo>
                <a:lnTo>
                  <a:pt x="682040" y="232410"/>
                </a:lnTo>
                <a:lnTo>
                  <a:pt x="805942" y="232410"/>
                </a:lnTo>
                <a:lnTo>
                  <a:pt x="847090" y="329653"/>
                </a:lnTo>
                <a:lnTo>
                  <a:pt x="888034" y="329653"/>
                </a:lnTo>
                <a:close/>
              </a:path>
              <a:path w="1185545" h="338454">
                <a:moveTo>
                  <a:pt x="1185075" y="171323"/>
                </a:moveTo>
                <a:lnTo>
                  <a:pt x="1181557" y="131152"/>
                </a:lnTo>
                <a:lnTo>
                  <a:pt x="1163142" y="80327"/>
                </a:lnTo>
                <a:lnTo>
                  <a:pt x="1145654" y="57111"/>
                </a:lnTo>
                <a:lnTo>
                  <a:pt x="1145654" y="170891"/>
                </a:lnTo>
                <a:lnTo>
                  <a:pt x="1145019" y="186994"/>
                </a:lnTo>
                <a:lnTo>
                  <a:pt x="1135481" y="229692"/>
                </a:lnTo>
                <a:lnTo>
                  <a:pt x="1114971" y="262902"/>
                </a:lnTo>
                <a:lnTo>
                  <a:pt x="1079131" y="286042"/>
                </a:lnTo>
                <a:lnTo>
                  <a:pt x="1036815" y="292862"/>
                </a:lnTo>
                <a:lnTo>
                  <a:pt x="987323" y="294132"/>
                </a:lnTo>
                <a:lnTo>
                  <a:pt x="963282" y="294132"/>
                </a:lnTo>
                <a:lnTo>
                  <a:pt x="963282" y="47434"/>
                </a:lnTo>
                <a:lnTo>
                  <a:pt x="987323" y="47434"/>
                </a:lnTo>
                <a:lnTo>
                  <a:pt x="1036142" y="48768"/>
                </a:lnTo>
                <a:lnTo>
                  <a:pt x="1078826" y="55841"/>
                </a:lnTo>
                <a:lnTo>
                  <a:pt x="1115060" y="79400"/>
                </a:lnTo>
                <a:lnTo>
                  <a:pt x="1135583" y="112306"/>
                </a:lnTo>
                <a:lnTo>
                  <a:pt x="1145032" y="154724"/>
                </a:lnTo>
                <a:lnTo>
                  <a:pt x="1145654" y="170891"/>
                </a:lnTo>
                <a:lnTo>
                  <a:pt x="1145654" y="57111"/>
                </a:lnTo>
                <a:lnTo>
                  <a:pt x="1107135" y="28511"/>
                </a:lnTo>
                <a:lnTo>
                  <a:pt x="1064920" y="16408"/>
                </a:lnTo>
                <a:lnTo>
                  <a:pt x="1017320" y="12992"/>
                </a:lnTo>
                <a:lnTo>
                  <a:pt x="986028" y="12560"/>
                </a:lnTo>
                <a:lnTo>
                  <a:pt x="925169" y="12560"/>
                </a:lnTo>
                <a:lnTo>
                  <a:pt x="925169" y="329653"/>
                </a:lnTo>
                <a:lnTo>
                  <a:pt x="999667" y="329653"/>
                </a:lnTo>
                <a:lnTo>
                  <a:pt x="1048385" y="327952"/>
                </a:lnTo>
                <a:lnTo>
                  <a:pt x="1095209" y="318858"/>
                </a:lnTo>
                <a:lnTo>
                  <a:pt x="1129626" y="299974"/>
                </a:lnTo>
                <a:lnTo>
                  <a:pt x="1136345" y="294132"/>
                </a:lnTo>
                <a:lnTo>
                  <a:pt x="1142542" y="288759"/>
                </a:lnTo>
                <a:lnTo>
                  <a:pt x="1171105" y="246380"/>
                </a:lnTo>
                <a:lnTo>
                  <a:pt x="1184211" y="191947"/>
                </a:lnTo>
                <a:lnTo>
                  <a:pt x="1185075" y="17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58321" y="2979415"/>
            <a:ext cx="558069" cy="231029"/>
          </a:xfrm>
          <a:custGeom>
            <a:avLst/>
            <a:gdLst/>
            <a:ahLst/>
            <a:cxnLst/>
            <a:rect l="l" t="t" r="r" b="b"/>
            <a:pathLst>
              <a:path w="826770" h="342264">
                <a:moveTo>
                  <a:pt x="167208" y="12141"/>
                </a:moveTo>
                <a:lnTo>
                  <a:pt x="0" y="12141"/>
                </a:lnTo>
                <a:lnTo>
                  <a:pt x="0" y="46431"/>
                </a:lnTo>
                <a:lnTo>
                  <a:pt x="0" y="137871"/>
                </a:lnTo>
                <a:lnTo>
                  <a:pt x="0" y="173431"/>
                </a:lnTo>
                <a:lnTo>
                  <a:pt x="0" y="294081"/>
                </a:lnTo>
                <a:lnTo>
                  <a:pt x="0" y="329641"/>
                </a:lnTo>
                <a:lnTo>
                  <a:pt x="167208" y="329641"/>
                </a:lnTo>
                <a:lnTo>
                  <a:pt x="167208" y="294081"/>
                </a:lnTo>
                <a:lnTo>
                  <a:pt x="37680" y="294081"/>
                </a:lnTo>
                <a:lnTo>
                  <a:pt x="37680" y="173431"/>
                </a:lnTo>
                <a:lnTo>
                  <a:pt x="167208" y="173431"/>
                </a:lnTo>
                <a:lnTo>
                  <a:pt x="167208" y="137871"/>
                </a:lnTo>
                <a:lnTo>
                  <a:pt x="37680" y="137871"/>
                </a:lnTo>
                <a:lnTo>
                  <a:pt x="37680" y="46431"/>
                </a:lnTo>
                <a:lnTo>
                  <a:pt x="167208" y="46431"/>
                </a:lnTo>
                <a:lnTo>
                  <a:pt x="167208" y="12141"/>
                </a:lnTo>
                <a:close/>
              </a:path>
              <a:path w="826770" h="342264">
                <a:moveTo>
                  <a:pt x="558469" y="329653"/>
                </a:moveTo>
                <a:lnTo>
                  <a:pt x="494144" y="0"/>
                </a:lnTo>
                <a:lnTo>
                  <a:pt x="383247" y="262293"/>
                </a:lnTo>
                <a:lnTo>
                  <a:pt x="272351" y="0"/>
                </a:lnTo>
                <a:lnTo>
                  <a:pt x="208026" y="329653"/>
                </a:lnTo>
                <a:lnTo>
                  <a:pt x="244843" y="329653"/>
                </a:lnTo>
                <a:lnTo>
                  <a:pt x="284695" y="114147"/>
                </a:lnTo>
                <a:lnTo>
                  <a:pt x="383247" y="341998"/>
                </a:lnTo>
                <a:lnTo>
                  <a:pt x="481368" y="114147"/>
                </a:lnTo>
                <a:lnTo>
                  <a:pt x="521652" y="329653"/>
                </a:lnTo>
                <a:lnTo>
                  <a:pt x="558469" y="329653"/>
                </a:lnTo>
                <a:close/>
              </a:path>
              <a:path w="826770" h="342264">
                <a:moveTo>
                  <a:pt x="826287" y="12547"/>
                </a:moveTo>
                <a:lnTo>
                  <a:pt x="782967" y="12547"/>
                </a:lnTo>
                <a:lnTo>
                  <a:pt x="700455" y="150088"/>
                </a:lnTo>
                <a:lnTo>
                  <a:pt x="617499" y="12547"/>
                </a:lnTo>
                <a:lnTo>
                  <a:pt x="573963" y="12547"/>
                </a:lnTo>
                <a:lnTo>
                  <a:pt x="681393" y="184518"/>
                </a:lnTo>
                <a:lnTo>
                  <a:pt x="681393" y="329641"/>
                </a:lnTo>
                <a:lnTo>
                  <a:pt x="719074" y="329641"/>
                </a:lnTo>
                <a:lnTo>
                  <a:pt x="719074" y="184518"/>
                </a:lnTo>
                <a:lnTo>
                  <a:pt x="826287" y="12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17220"/>
            <a:endParaRPr sz="1215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ka-GE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C8EAA-B703-83DE-D925-B5329D2D8450}"/>
              </a:ext>
            </a:extLst>
          </p:cNvPr>
          <p:cNvSpPr txBox="1"/>
          <p:nvPr/>
        </p:nvSpPr>
        <p:spPr>
          <a:xfrm>
            <a:off x="651840" y="1059763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3;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5037F-A6F7-A521-ECF9-EA12C7CAC711}"/>
              </a:ext>
            </a:extLst>
          </p:cNvPr>
          <p:cNvSpPr txBox="1"/>
          <p:nvPr/>
        </p:nvSpPr>
        <p:spPr>
          <a:xfrm>
            <a:off x="651840" y="2856321"/>
            <a:ext cx="33504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Begin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let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=0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&lt;3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Body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console.log(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C7DA1-CFBD-DECC-CDFB-8339196BF8AE}"/>
              </a:ext>
            </a:extLst>
          </p:cNvPr>
          <p:cNvSpPr txBox="1"/>
          <p:nvPr/>
        </p:nvSpPr>
        <p:spPr>
          <a:xfrm>
            <a:off x="4524867" y="2856321"/>
            <a:ext cx="68980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Begin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ka-GE" sz="2400" b="0" i="0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სრულდება მხოლოდ პირველ იტერაციაზე ლუპში შესვლის დროს.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</a:t>
            </a:r>
            <a:r>
              <a:rPr kumimoji="0" lang="ka-GE" sz="2400" b="0" i="0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 სრულდება ყველა იტერაციაზე, თუ  შედეგი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False</a:t>
            </a:r>
            <a:r>
              <a:rPr kumimoji="0" lang="ka-GE" sz="2400" b="0" i="0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 არის გამოდის ლუპიდან თუ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True </a:t>
            </a:r>
            <a:r>
              <a:rPr kumimoji="0" lang="ka-GE" sz="2400" b="0" i="0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გადადის ლუპის ტანზე.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Body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ka-GE" sz="2400" b="0" i="0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სრულდება ყველა იტერაციაზე სანამ პირობა არის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True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ka-G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სრულდება ყოველი ლუპის ტანის შემდეგ.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23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ka-GE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B04E9-FDE8-635E-EBB4-DB470C406FBC}"/>
              </a:ext>
            </a:extLst>
          </p:cNvPr>
          <p:cNvSpPr txBox="1"/>
          <p:nvPr/>
        </p:nvSpPr>
        <p:spPr>
          <a:xfrm>
            <a:off x="1923068" y="1466788"/>
            <a:ext cx="7522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Breaking the loop - </a:t>
            </a:r>
            <a:r>
              <a:rPr kumimoji="0" lang="ka-G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ლუპიდან გამოსვლა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E15DF-E802-0711-CB8E-DBF9831934F5}"/>
              </a:ext>
            </a:extLst>
          </p:cNvPr>
          <p:cNvSpPr txBox="1"/>
          <p:nvPr/>
        </p:nvSpPr>
        <p:spPr>
          <a:xfrm>
            <a:off x="565608" y="3025660"/>
            <a:ext cx="511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a-G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ავტომატურად ლუპი სრულდება როდესაც პირობა გახდება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False</a:t>
            </a:r>
            <a:r>
              <a:rPr kumimoji="0" lang="ka-G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ka-G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მაგრამ ხშირად გვჭირდება რომ ჩვენი სურვილისამებრ შევძლოთ გამოვიდეთ ლუპიდან.  ამისთვის გამოიყენება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Break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ka-G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ქივორდი.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92934-106C-DB44-4E6A-E33B9D46C844}"/>
              </a:ext>
            </a:extLst>
          </p:cNvPr>
          <p:cNvSpPr txBox="1"/>
          <p:nvPr/>
        </p:nvSpPr>
        <p:spPr>
          <a:xfrm>
            <a:off x="6418854" y="302566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a-G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იმისთვის რომ გამოვტოვოთ მხოლოდ ერთი იტერაცია შეგვიძლია გამოვიყენოთ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Continue</a:t>
            </a:r>
            <a:r>
              <a:rPr kumimoji="0" lang="ka-G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ქივორდი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22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ka-GE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B04E9-FDE8-635E-EBB4-DB470C406FBC}"/>
              </a:ext>
            </a:extLst>
          </p:cNvPr>
          <p:cNvSpPr txBox="1"/>
          <p:nvPr/>
        </p:nvSpPr>
        <p:spPr>
          <a:xfrm>
            <a:off x="782425" y="887317"/>
            <a:ext cx="445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 Loop </a:t>
            </a:r>
            <a:r>
              <a:rPr kumimoji="0" lang="ka-GE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და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of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0A2D3-34D0-9C97-BFDD-5351DA14C944}"/>
              </a:ext>
            </a:extLst>
          </p:cNvPr>
          <p:cNvSpPr txBox="1"/>
          <p:nvPr/>
        </p:nvSpPr>
        <p:spPr>
          <a:xfrm>
            <a:off x="716438" y="2161576"/>
            <a:ext cx="354447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FB14C-02A3-A9C6-D3A2-ADD549D759EF}"/>
              </a:ext>
            </a:extLst>
          </p:cNvPr>
          <p:cNvSpPr txBox="1"/>
          <p:nvPr/>
        </p:nvSpPr>
        <p:spPr>
          <a:xfrm>
            <a:off x="782425" y="4154410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1012C-577F-DF03-C7A3-568596BEBCE2}"/>
              </a:ext>
            </a:extLst>
          </p:cNvPr>
          <p:cNvSpPr txBox="1"/>
          <p:nvPr/>
        </p:nvSpPr>
        <p:spPr>
          <a:xfrm>
            <a:off x="7390614" y="2309567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a-G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გამოიყენება </a:t>
            </a:r>
            <a:r>
              <a:rPr kumimoji="0" lang="ka-G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ობიექტებისთვის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6CC7-2887-5204-6921-296124720063}"/>
              </a:ext>
            </a:extLst>
          </p:cNvPr>
          <p:cNvSpPr txBox="1"/>
          <p:nvPr/>
        </p:nvSpPr>
        <p:spPr>
          <a:xfrm>
            <a:off x="7390614" y="4154410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a-G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გამოიყენება </a:t>
            </a:r>
            <a:r>
              <a:rPr kumimoji="0" lang="ka-G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მასივებისთვის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33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DBC073-9A97-D7AA-D4F5-128387D227E8}"/>
              </a:ext>
            </a:extLst>
          </p:cNvPr>
          <p:cNvSpPr txBox="1"/>
          <p:nvPr/>
        </p:nvSpPr>
        <p:spPr>
          <a:xfrm>
            <a:off x="3327662" y="2787977"/>
            <a:ext cx="5165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10 minutes break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89355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defTabSz="617220">
              <a:spcBef>
                <a:spcPts val="68"/>
              </a:spcBef>
            </a:pPr>
            <a:r>
              <a:rPr lang="en-GB" sz="7425" b="1" spc="-1772" dirty="0">
                <a:solidFill>
                  <a:srgbClr val="D3EBFF"/>
                </a:solidFill>
                <a:latin typeface="Arial"/>
                <a:cs typeface="Arial"/>
              </a:rPr>
              <a:t>0</a:t>
            </a:r>
            <a:r>
              <a:rPr lang="en-US" sz="7425" b="1" spc="-1772" dirty="0">
                <a:solidFill>
                  <a:srgbClr val="D3EBFF"/>
                </a:solidFill>
                <a:latin typeface="Arial"/>
                <a:cs typeface="Arial"/>
              </a:rPr>
              <a:t>1</a:t>
            </a:r>
            <a:endParaRPr sz="7425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defTabSz="617220">
              <a:spcBef>
                <a:spcPts val="68"/>
              </a:spcBef>
            </a:pPr>
            <a:r>
              <a:rPr sz="1215" spc="3" dirty="0">
                <a:solidFill>
                  <a:srgbClr val="6C6D70"/>
                </a:solidFill>
                <a:latin typeface="Arial MT"/>
                <a:cs typeface="Arial MT"/>
              </a:rPr>
              <a:t>Academy</a:t>
            </a:r>
            <a:r>
              <a:rPr sz="1215" spc="-37" dirty="0">
                <a:solidFill>
                  <a:srgbClr val="6C6D70"/>
                </a:solidFill>
                <a:latin typeface="Arial MT"/>
                <a:cs typeface="Arial MT"/>
              </a:rPr>
              <a:t> </a:t>
            </a:r>
            <a:r>
              <a:rPr sz="1215" spc="20" dirty="0">
                <a:solidFill>
                  <a:srgbClr val="6C6D70"/>
                </a:solidFill>
                <a:latin typeface="Arial MT"/>
                <a:cs typeface="Arial MT"/>
              </a:rPr>
              <a:t>of</a:t>
            </a:r>
            <a:endParaRPr sz="1215"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defTabSz="617220">
              <a:spcBef>
                <a:spcPts val="68"/>
              </a:spcBef>
            </a:pPr>
            <a:r>
              <a:rPr sz="1215" dirty="0">
                <a:solidFill>
                  <a:srgbClr val="6C6D70"/>
                </a:solidFill>
                <a:latin typeface="Arial MT"/>
                <a:cs typeface="Arial MT"/>
              </a:rPr>
              <a:t>Digital</a:t>
            </a:r>
            <a:r>
              <a:rPr sz="1215" spc="-34" dirty="0">
                <a:solidFill>
                  <a:srgbClr val="6C6D70"/>
                </a:solidFill>
                <a:latin typeface="Arial MT"/>
                <a:cs typeface="Arial MT"/>
              </a:rPr>
              <a:t> </a:t>
            </a:r>
            <a:r>
              <a:rPr sz="1215" spc="3" dirty="0">
                <a:solidFill>
                  <a:srgbClr val="6C6D70"/>
                </a:solidFill>
                <a:latin typeface="Arial MT"/>
                <a:cs typeface="Arial MT"/>
              </a:rPr>
              <a:t>Industries</a:t>
            </a:r>
            <a:endParaRPr sz="1215"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B3DB3-69D1-502B-88FB-5BF64D06FD99}"/>
              </a:ext>
            </a:extLst>
          </p:cNvPr>
          <p:cNvSpPr txBox="1"/>
          <p:nvPr/>
        </p:nvSpPr>
        <p:spPr>
          <a:xfrm>
            <a:off x="547121" y="604335"/>
            <a:ext cx="694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Functions - </a:t>
            </a:r>
            <a:r>
              <a:rPr lang="ka-GE" sz="5400" b="1" dirty="0"/>
              <a:t>ფუნქციები</a:t>
            </a:r>
            <a:endParaRPr lang="en-GB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726C3-FB73-0AE3-B228-A20DA7253495}"/>
              </a:ext>
            </a:extLst>
          </p:cNvPr>
          <p:cNvSpPr txBox="1"/>
          <p:nvPr/>
        </p:nvSpPr>
        <p:spPr>
          <a:xfrm>
            <a:off x="695931" y="2409950"/>
            <a:ext cx="39609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200" dirty="0"/>
              <a:t>ძალიან ხშირად ჩვენს პროგრამაში გვჭირდება რომ ერთი და იგივე კოდი გამოვიყენოთ რამდენჯერმე სხვადასხვა ადგილას. ამისთვის გამოიყენება </a:t>
            </a:r>
            <a:r>
              <a:rPr lang="ka-GE" sz="2200" dirty="0">
                <a:solidFill>
                  <a:srgbClr val="FF0000"/>
                </a:solidFill>
              </a:rPr>
              <a:t>ფუნქციები</a:t>
            </a:r>
            <a:r>
              <a:rPr lang="ka-GE" sz="2200" dirty="0"/>
              <a:t>. </a:t>
            </a:r>
            <a:endParaRPr lang="en-GB" sz="2200" dirty="0"/>
          </a:p>
        </p:txBody>
      </p:sp>
      <p:pic>
        <p:nvPicPr>
          <p:cNvPr id="1026" name="Picture 2" descr="JavaScript Functions - All You Need to Know Pt.1">
            <a:extLst>
              <a:ext uri="{FF2B5EF4-FFF2-40B4-BE49-F238E27FC236}">
                <a16:creationId xmlns:a16="http://schemas.microsoft.com/office/drawing/2014/main" id="{9F811A36-AC4B-C016-4BC1-1CE180249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06783"/>
            <a:ext cx="5835192" cy="361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lang="ka-GE" sz="7425" b="1" spc="-1772" dirty="0">
                <a:solidFill>
                  <a:srgbClr val="D3EBFF"/>
                </a:solidFill>
                <a:latin typeface="Arial"/>
                <a:cs typeface="Arial"/>
              </a:rPr>
              <a:t>2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B3DB3-69D1-502B-88FB-5BF64D06FD99}"/>
              </a:ext>
            </a:extLst>
          </p:cNvPr>
          <p:cNvSpPr txBox="1"/>
          <p:nvPr/>
        </p:nvSpPr>
        <p:spPr>
          <a:xfrm>
            <a:off x="547121" y="604335"/>
            <a:ext cx="77845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a-GE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ფუნქციის გამოცხადება</a:t>
            </a:r>
            <a:br>
              <a:rPr kumimoji="0" lang="ka-GE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5400" b="1" dirty="0">
                <a:solidFill>
                  <a:prstClr val="black"/>
                </a:solidFill>
                <a:latin typeface="Calibri" panose="020F0502020204030204"/>
              </a:rPr>
              <a:t>F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unction declaration</a:t>
            </a:r>
            <a:endParaRPr kumimoji="0" lang="en-GB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81539-1097-3C69-32E4-ECC4E7B4680E}"/>
              </a:ext>
            </a:extLst>
          </p:cNvPr>
          <p:cNvSpPr txBox="1"/>
          <p:nvPr/>
        </p:nvSpPr>
        <p:spPr>
          <a:xfrm>
            <a:off x="341722" y="2629608"/>
            <a:ext cx="50032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ka-GE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paramete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body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A7E29-C592-EA5D-C54F-58E71644183D}"/>
              </a:ext>
            </a:extLst>
          </p:cNvPr>
          <p:cNvSpPr txBox="1"/>
          <p:nvPr/>
        </p:nvSpPr>
        <p:spPr>
          <a:xfrm>
            <a:off x="6096000" y="2629608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showMessage</a:t>
            </a:r>
            <a:r>
              <a:rPr lang="en-GB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 there!</a:t>
            </a:r>
            <a:r>
              <a:rPr lang="en-GB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GB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showMessage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showMessage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8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B3DB3-69D1-502B-88FB-5BF64D06FD99}"/>
              </a:ext>
            </a:extLst>
          </p:cNvPr>
          <p:cNvSpPr txBox="1"/>
          <p:nvPr/>
        </p:nvSpPr>
        <p:spPr>
          <a:xfrm>
            <a:off x="547121" y="604335"/>
            <a:ext cx="781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a-GE" sz="5400" b="1" dirty="0">
                <a:solidFill>
                  <a:prstClr val="black"/>
                </a:solidFill>
                <a:latin typeface="Calibri" panose="020F0502020204030204"/>
              </a:rPr>
              <a:t>ფუნქციის პარამეტრები</a:t>
            </a:r>
            <a:endParaRPr kumimoji="0" lang="en-GB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2D4C3-69B7-113F-22FC-CAE792BFEF84}"/>
              </a:ext>
            </a:extLst>
          </p:cNvPr>
          <p:cNvSpPr txBox="1"/>
          <p:nvPr/>
        </p:nvSpPr>
        <p:spPr>
          <a:xfrm>
            <a:off x="547121" y="2588279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showMessage</a:t>
            </a:r>
            <a:r>
              <a:rPr lang="en-GB" b="0" dirty="0"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showMessage</a:t>
            </a:r>
            <a:r>
              <a:rPr lang="en-GB" b="0" dirty="0"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GB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showMessage</a:t>
            </a:r>
            <a:r>
              <a:rPr lang="en-GB" b="0" dirty="0"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 Team"</a:t>
            </a:r>
            <a:r>
              <a:rPr lang="en-GB" b="0" dirty="0"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2" name="Picture 4" descr="Functions">
            <a:extLst>
              <a:ext uri="{FF2B5EF4-FFF2-40B4-BE49-F238E27FC236}">
                <a16:creationId xmlns:a16="http://schemas.microsoft.com/office/drawing/2014/main" id="{576B91F5-7A15-5B9E-19A5-94BB43D56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4" t="2502" r="2257" b="46398"/>
          <a:stretch/>
        </p:blipFill>
        <p:spPr bwMode="auto">
          <a:xfrm>
            <a:off x="5136205" y="2588279"/>
            <a:ext cx="6710299" cy="180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21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lang="en-US" sz="7425" b="1" spc="-1772" dirty="0">
                <a:solidFill>
                  <a:srgbClr val="D3EBFF"/>
                </a:solidFill>
                <a:latin typeface="Arial"/>
                <a:cs typeface="Arial"/>
              </a:rPr>
              <a:t>4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B3DB3-69D1-502B-88FB-5BF64D06FD99}"/>
              </a:ext>
            </a:extLst>
          </p:cNvPr>
          <p:cNvSpPr txBox="1"/>
          <p:nvPr/>
        </p:nvSpPr>
        <p:spPr>
          <a:xfrm>
            <a:off x="838951" y="1277788"/>
            <a:ext cx="4330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Default Values</a:t>
            </a:r>
            <a:endParaRPr kumimoji="0" lang="en-GB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F60C9-F4AC-4392-B9A2-77E75FE5CACD}"/>
              </a:ext>
            </a:extLst>
          </p:cNvPr>
          <p:cNvSpPr txBox="1"/>
          <p:nvPr/>
        </p:nvSpPr>
        <p:spPr>
          <a:xfrm>
            <a:off x="275164" y="3179555"/>
            <a:ext cx="62845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showMessage</a:t>
            </a:r>
            <a:r>
              <a:rPr lang="en-GB" b="0" dirty="0"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GB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098" name="Picture 2" descr="Using default parameters in JavaScript | by Codecupdev | Dev Genius">
            <a:extLst>
              <a:ext uri="{FF2B5EF4-FFF2-40B4-BE49-F238E27FC236}">
                <a16:creationId xmlns:a16="http://schemas.microsoft.com/office/drawing/2014/main" id="{59AD44DB-460A-5186-B8D9-B86B3B37D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80" y="2504871"/>
            <a:ext cx="5048656" cy="283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1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ka-GE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BA1A92-4963-3C2F-81E5-B6A961A0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46304" cy="2019856"/>
          </a:xfrm>
        </p:spPr>
        <p:txBody>
          <a:bodyPr/>
          <a:lstStyle/>
          <a:p>
            <a:r>
              <a:rPr lang="en-US" dirty="0"/>
              <a:t>Return a value  </a:t>
            </a:r>
            <a:r>
              <a:rPr lang="ka-GE" dirty="0"/>
              <a:t>მნიშვნელობის დაბრუნება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92FCE-3429-EE4C-E832-24BF33471FC0}"/>
              </a:ext>
            </a:extLst>
          </p:cNvPr>
          <p:cNvSpPr txBox="1"/>
          <p:nvPr/>
        </p:nvSpPr>
        <p:spPr>
          <a:xfrm>
            <a:off x="6097572" y="2934169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+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a-GE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CE3D7-E5B5-FA7E-9374-B4D52966742D}"/>
              </a:ext>
            </a:extLst>
          </p:cNvPr>
          <p:cNvSpPr txBox="1"/>
          <p:nvPr/>
        </p:nvSpPr>
        <p:spPr>
          <a:xfrm>
            <a:off x="933254" y="2934169"/>
            <a:ext cx="4345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/>
              <a:t>ფუნქციების საშუალებით შეგვიძლია დავაბრუნოთ ჩვენთვის სასურველი ინფორმაცია.</a:t>
            </a:r>
          </a:p>
          <a:p>
            <a:r>
              <a:rPr lang="en-GB" sz="2000" dirty="0">
                <a:solidFill>
                  <a:srgbClr val="FF0000"/>
                </a:solidFill>
              </a:rPr>
              <a:t>Return</a:t>
            </a:r>
            <a:r>
              <a:rPr lang="ka-GE" sz="2000" dirty="0">
                <a:solidFill>
                  <a:srgbClr val="FF0000"/>
                </a:solidFill>
              </a:rPr>
              <a:t> </a:t>
            </a:r>
            <a:r>
              <a:rPr lang="ka-GE" sz="2000" dirty="0"/>
              <a:t>ქივორდის შემდეგ ფუნქცი ჩერდება და აბრუნებს მნიშვნელობას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1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6B08-D698-ACE5-934A-7A214548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313130"/>
                </a:solidFill>
                <a:latin typeface="BlinkMacSystemFont"/>
              </a:rPr>
              <a:t>Function expressions</a:t>
            </a:r>
            <a:br>
              <a:rPr lang="en-GB" b="1" dirty="0">
                <a:solidFill>
                  <a:srgbClr val="313130"/>
                </a:solidFill>
                <a:effectLst/>
                <a:latin typeface="BlinkMacSystemFont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F9337-5381-DB42-81F0-6E616CDA44F2}"/>
              </a:ext>
            </a:extLst>
          </p:cNvPr>
          <p:cNvSpPr txBox="1"/>
          <p:nvPr/>
        </p:nvSpPr>
        <p:spPr>
          <a:xfrm>
            <a:off x="838200" y="2652801"/>
            <a:ext cx="3432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Consolas" panose="020B0609020204030204" pitchFamily="49" charset="0"/>
              </a:rPr>
              <a:t>let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=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()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{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313130"/>
                </a:solidFill>
                <a:latin typeface="Consolas" panose="020B0609020204030204" pitchFamily="49" charset="0"/>
              </a:rPr>
              <a:t>          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                                    </a:t>
            </a:r>
          </a:p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"Hello"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);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73E4E-EDA9-D2B4-9B65-B55635911328}"/>
              </a:ext>
            </a:extLst>
          </p:cNvPr>
          <p:cNvSpPr txBox="1"/>
          <p:nvPr/>
        </p:nvSpPr>
        <p:spPr>
          <a:xfrm>
            <a:off x="6096000" y="2652801"/>
            <a:ext cx="568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ყურადღება მივაქციოთ რომ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</a:t>
            </a:r>
            <a:r>
              <a:rPr lang="ka-GE" dirty="0"/>
              <a:t>ქივორდის შემდეგ ფუნქციას სახელს არ ვარქმევთ.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10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avaScript if...else Statement (with Examples)">
            <a:extLst>
              <a:ext uri="{FF2B5EF4-FFF2-40B4-BE49-F238E27FC236}">
                <a16:creationId xmlns:a16="http://schemas.microsoft.com/office/drawing/2014/main" id="{33D63E00-5FB4-9C95-6AC7-D7D5D803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17" y="1557231"/>
            <a:ext cx="9266383" cy="51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830089-F983-1D66-5F22-199913098600}"/>
              </a:ext>
            </a:extLst>
          </p:cNvPr>
          <p:cNvSpPr txBox="1"/>
          <p:nvPr/>
        </p:nvSpPr>
        <p:spPr>
          <a:xfrm>
            <a:off x="2977804" y="559060"/>
            <a:ext cx="47420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Wotfard"/>
                <a:ea typeface="+mn-ea"/>
                <a:cs typeface="+mn-cs"/>
              </a:rPr>
              <a:t>If else statement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95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6B08-D698-ACE5-934A-7A214548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10633" cy="1325563"/>
          </a:xfrm>
        </p:spPr>
        <p:txBody>
          <a:bodyPr/>
          <a:lstStyle/>
          <a:p>
            <a:r>
              <a:rPr lang="en-US" b="1" dirty="0">
                <a:solidFill>
                  <a:srgbClr val="313130"/>
                </a:solidFill>
                <a:latin typeface="BlinkMacSystemFont"/>
              </a:rPr>
              <a:t>Function is a Value in </a:t>
            </a:r>
            <a:r>
              <a:rPr lang="en-US" b="1" dirty="0">
                <a:solidFill>
                  <a:srgbClr val="FFC000"/>
                </a:solidFill>
                <a:latin typeface="BlinkMacSystemFont"/>
              </a:rPr>
              <a:t>JS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04A11-5DC2-51F5-239A-80FA1EAEF2C9}"/>
              </a:ext>
            </a:extLst>
          </p:cNvPr>
          <p:cNvSpPr txBox="1"/>
          <p:nvPr/>
        </p:nvSpPr>
        <p:spPr>
          <a:xfrm>
            <a:off x="838200" y="2828835"/>
            <a:ext cx="3865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Consolas" panose="020B0609020204030204" pitchFamily="49" charset="0"/>
              </a:rPr>
              <a:t>let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=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()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{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313130"/>
                </a:solidFill>
                <a:latin typeface="Consolas" panose="020B0609020204030204" pitchFamily="49" charset="0"/>
              </a:rPr>
              <a:t>          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                                    </a:t>
            </a:r>
          </a:p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"Hello"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);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latin typeface="Consolas" panose="020B0609020204030204" pitchFamily="49" charset="0"/>
              </a:rPr>
              <a:t>Alert(</a:t>
            </a:r>
            <a:r>
              <a:rPr lang="en-GB" dirty="0" err="1">
                <a:latin typeface="Consolas" panose="020B0609020204030204" pitchFamily="49" charset="0"/>
              </a:rPr>
              <a:t>sayHi</a:t>
            </a:r>
            <a:r>
              <a:rPr lang="en-GB" dirty="0">
                <a:latin typeface="Consolas" panose="020B0609020204030204" pitchFamily="49" charset="0"/>
              </a:rPr>
              <a:t>);</a:t>
            </a:r>
            <a:r>
              <a:rPr lang="ka-GE" dirty="0">
                <a:latin typeface="Consolas" panose="020B0609020204030204" pitchFamily="49" charset="0"/>
              </a:rPr>
              <a:t> </a:t>
            </a:r>
            <a:r>
              <a:rPr lang="ka-G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 code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9343A-5458-1041-9DC5-3785CC50FC7B}"/>
              </a:ext>
            </a:extLst>
          </p:cNvPr>
          <p:cNvSpPr txBox="1"/>
          <p:nvPr/>
        </p:nvSpPr>
        <p:spPr>
          <a:xfrm>
            <a:off x="6520995" y="2762846"/>
            <a:ext cx="4779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ჯავასკრიპტში ფუნქცია არის </a:t>
            </a:r>
            <a:r>
              <a:rPr lang="en-US" dirty="0"/>
              <a:t>value</a:t>
            </a:r>
            <a:r>
              <a:rPr lang="ka-GE" dirty="0"/>
              <a:t>, რაც გვაძლევს საშუალებას რომ შევინახოთ ცვლადში, სხვა ფუნქციას გადავცეთ პარამეტრად და ა.შ. რასაც ვაკეთებთ სხვა მნიშვნელობების შემთხვევაში.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999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ka-GE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BA1A92-4963-3C2F-81E5-B6A961A0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637" y="985133"/>
            <a:ext cx="4421957" cy="1048896"/>
          </a:xfrm>
        </p:spPr>
        <p:txBody>
          <a:bodyPr/>
          <a:lstStyle/>
          <a:p>
            <a:r>
              <a:rPr lang="en-US" b="1" dirty="0"/>
              <a:t>Arrow Functions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CA864-40A1-DA75-041D-C3FB9319CD31}"/>
              </a:ext>
            </a:extLst>
          </p:cNvPr>
          <p:cNvSpPr txBox="1"/>
          <p:nvPr/>
        </p:nvSpPr>
        <p:spPr>
          <a:xfrm>
            <a:off x="384143" y="2979118"/>
            <a:ext cx="6094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effectLst/>
                <a:latin typeface="Consolas" panose="020B0609020204030204" pitchFamily="49" charset="0"/>
              </a:rPr>
              <a:t>= () </a:t>
            </a:r>
            <a:r>
              <a:rPr lang="en-GB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32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32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32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3200" b="0" dirty="0"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75720-38B1-8C28-2B67-B975BD670830}"/>
              </a:ext>
            </a:extLst>
          </p:cNvPr>
          <p:cNvSpPr txBox="1"/>
          <p:nvPr/>
        </p:nvSpPr>
        <p:spPr>
          <a:xfrm>
            <a:off x="6096000" y="2979118"/>
            <a:ext cx="60944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lang="pt-BR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sz="3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sz="3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sz="3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32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3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2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sz="3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3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5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ka-GE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BA1A92-4963-3C2F-81E5-B6A961A0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2" y="989878"/>
            <a:ext cx="4679660" cy="10488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Scope</a:t>
            </a:r>
            <a:r>
              <a:rPr lang="en-US" b="1" dirty="0"/>
              <a:t> and scope Chain</a:t>
            </a:r>
            <a:endParaRPr lang="en-GB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5FF626-8003-C212-94FF-4E4542A0AE75}"/>
              </a:ext>
            </a:extLst>
          </p:cNvPr>
          <p:cNvSpPr/>
          <p:nvPr/>
        </p:nvSpPr>
        <p:spPr>
          <a:xfrm>
            <a:off x="2941162" y="2215299"/>
            <a:ext cx="4336330" cy="409123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B0E494-1D79-CC13-4217-0D7ABA356CBF}"/>
              </a:ext>
            </a:extLst>
          </p:cNvPr>
          <p:cNvSpPr/>
          <p:nvPr/>
        </p:nvSpPr>
        <p:spPr>
          <a:xfrm>
            <a:off x="3490272" y="2746278"/>
            <a:ext cx="3249893" cy="310776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921D8A-695D-98E0-5AAB-9047AD58C222}"/>
              </a:ext>
            </a:extLst>
          </p:cNvPr>
          <p:cNvSpPr/>
          <p:nvPr/>
        </p:nvSpPr>
        <p:spPr>
          <a:xfrm>
            <a:off x="3962791" y="3257715"/>
            <a:ext cx="2293072" cy="2108398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29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ka-GE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BA1A92-4963-3C2F-81E5-B6A961A0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3" y="989878"/>
            <a:ext cx="2172130" cy="1151276"/>
          </a:xfrm>
        </p:spPr>
        <p:txBody>
          <a:bodyPr>
            <a:normAutofit/>
          </a:bodyPr>
          <a:lstStyle/>
          <a:p>
            <a:r>
              <a:rPr lang="en-US" sz="5400" b="1" dirty="0"/>
              <a:t>Scope</a:t>
            </a:r>
            <a:endParaRPr lang="en-GB" sz="5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61F0D-F87B-7C42-45D5-0010DFBA8C12}"/>
              </a:ext>
            </a:extLst>
          </p:cNvPr>
          <p:cNvSpPr txBox="1"/>
          <p:nvPr/>
        </p:nvSpPr>
        <p:spPr>
          <a:xfrm>
            <a:off x="646484" y="2647691"/>
            <a:ext cx="4839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GB" sz="3200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let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effectLst/>
                <a:latin typeface="Consolas" panose="020B0609020204030204" pitchFamily="49" charset="0"/>
              </a:rPr>
              <a:t>=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gio</a:t>
            </a:r>
            <a:r>
              <a:rPr lang="en-GB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3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32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32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32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3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39AB6-4817-EA8F-330A-1ECB9B6CFF7D}"/>
              </a:ext>
            </a:extLst>
          </p:cNvPr>
          <p:cNvSpPr txBox="1"/>
          <p:nvPr/>
        </p:nvSpPr>
        <p:spPr>
          <a:xfrm>
            <a:off x="6003331" y="2076436"/>
            <a:ext cx="57350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sz="3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3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32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surname</a:t>
            </a:r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3200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3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32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3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32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(surname);</a:t>
            </a:r>
          </a:p>
          <a:p>
            <a:r>
              <a:rPr lang="en-GB" sz="3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607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CBDD-5529-46CB-7C80-5C543D1B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First</a:t>
            </a:r>
            <a:r>
              <a:rPr lang="en-US" dirty="0"/>
              <a:t> difference between </a:t>
            </a:r>
            <a:r>
              <a:rPr lang="en-US" dirty="0">
                <a:solidFill>
                  <a:srgbClr val="FF0000"/>
                </a:solidFill>
              </a:rPr>
              <a:t>var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let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026" name="Picture 2" descr="Difference between “Var, Let &amp; Const” with the concept of “Temporal Dead  Zone &amp; Hoisting” | by Himanshu Satija | Medium">
            <a:extLst>
              <a:ext uri="{FF2B5EF4-FFF2-40B4-BE49-F238E27FC236}">
                <a16:creationId xmlns:a16="http://schemas.microsoft.com/office/drawing/2014/main" id="{F92E34B7-259E-7018-7945-CCF707BBD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02" b="18633"/>
          <a:stretch/>
        </p:blipFill>
        <p:spPr bwMode="auto">
          <a:xfrm>
            <a:off x="352181" y="3326003"/>
            <a:ext cx="11839819" cy="27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C3D4A-67AE-694C-286D-F70E4FD4B43A}"/>
              </a:ext>
            </a:extLst>
          </p:cNvPr>
          <p:cNvSpPr txBox="1"/>
          <p:nvPr/>
        </p:nvSpPr>
        <p:spPr>
          <a:xfrm>
            <a:off x="4067099" y="2554296"/>
            <a:ext cx="872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Var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4B35E-0BB4-3751-DB4B-14C5474A5DD1}"/>
              </a:ext>
            </a:extLst>
          </p:cNvPr>
          <p:cNvSpPr txBox="1"/>
          <p:nvPr/>
        </p:nvSpPr>
        <p:spPr>
          <a:xfrm>
            <a:off x="9748886" y="2533870"/>
            <a:ext cx="1303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const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95A4-2290-AEF0-D757-B733DF4E2942}"/>
              </a:ext>
            </a:extLst>
          </p:cNvPr>
          <p:cNvSpPr txBox="1"/>
          <p:nvPr/>
        </p:nvSpPr>
        <p:spPr>
          <a:xfrm>
            <a:off x="7076388" y="2533870"/>
            <a:ext cx="725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let</a:t>
            </a:r>
            <a:endParaRPr lang="en-GB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3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1EC70EC-1E40-C17E-3134-47951EFD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99" y="1819573"/>
            <a:ext cx="461447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"use strict"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 directive was new in ECMAScript version 5.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It is not a statement, but a literal expression, ignored by earlier versions of JavaScript.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 purpose of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"use strict"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 is to indicate that the code should be executed in "strict mode".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099" name="Picture 3" descr="JavaScript Strict Mode / Coder's Block">
            <a:extLst>
              <a:ext uri="{FF2B5EF4-FFF2-40B4-BE49-F238E27FC236}">
                <a16:creationId xmlns:a16="http://schemas.microsoft.com/office/drawing/2014/main" id="{7FCFAB48-54D5-4F36-27A2-577B78386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435" y="2781744"/>
            <a:ext cx="5665742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8C2C74-C604-63D5-BE1F-FE9ADEDD65F0}"/>
              </a:ext>
            </a:extLst>
          </p:cNvPr>
          <p:cNvSpPr txBox="1"/>
          <p:nvPr/>
        </p:nvSpPr>
        <p:spPr>
          <a:xfrm>
            <a:off x="3615112" y="494288"/>
            <a:ext cx="29832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Wotfard"/>
                <a:ea typeface="+mn-ea"/>
                <a:cs typeface="+mn-cs"/>
              </a:rPr>
              <a:t>Use Strict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41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036A6-A471-90BC-7A08-F9C4847FC4EF}"/>
              </a:ext>
            </a:extLst>
          </p:cNvPr>
          <p:cNvSpPr txBox="1"/>
          <p:nvPr/>
        </p:nvSpPr>
        <p:spPr>
          <a:xfrm>
            <a:off x="3393650" y="593888"/>
            <a:ext cx="3469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083E2-BC24-57E8-0834-332B73939DFF}"/>
              </a:ext>
            </a:extLst>
          </p:cNvPr>
          <p:cNvSpPr txBox="1"/>
          <p:nvPr/>
        </p:nvSpPr>
        <p:spPr>
          <a:xfrm>
            <a:off x="1812304" y="2306913"/>
            <a:ext cx="6094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https://www.w3schools.com/js/js_objects.asp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https://developer.mozilla.org/en-US/docs/Web/JavaScript/Guide/Working_with_Objects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https://www.w3schools.com/js/js_arrays.asp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https://developer.mozilla.org/en-US/docs/Web/JavaScript/Reference/Global_Objects/Array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6"/>
              </a:rPr>
              <a:t>https://www.geeksforgeeks.org/primitive-and-reference-value-in-javascript/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08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830089-F983-1D66-5F22-199913098600}"/>
              </a:ext>
            </a:extLst>
          </p:cNvPr>
          <p:cNvSpPr txBox="1"/>
          <p:nvPr/>
        </p:nvSpPr>
        <p:spPr>
          <a:xfrm>
            <a:off x="3046151" y="98745"/>
            <a:ext cx="47420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Wotfard"/>
                <a:ea typeface="+mn-ea"/>
                <a:cs typeface="+mn-cs"/>
              </a:rPr>
              <a:t>Switch statement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B92A2-2B1B-3D6F-B96E-745514F801CF}"/>
              </a:ext>
            </a:extLst>
          </p:cNvPr>
          <p:cNvSpPr txBox="1"/>
          <p:nvPr/>
        </p:nvSpPr>
        <p:spPr>
          <a:xfrm>
            <a:off x="6344411" y="1769220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animal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"Dog"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switch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animal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case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"dog"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"Dog's voice"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case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"cat"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"Cat's voice"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default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"none of them"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050" name="Picture 2" descr="JavaScript switch Statement (with Examples)">
            <a:extLst>
              <a:ext uri="{FF2B5EF4-FFF2-40B4-BE49-F238E27FC236}">
                <a16:creationId xmlns:a16="http://schemas.microsoft.com/office/drawing/2014/main" id="{6B04C2B4-1262-2E30-6179-0D4309F3A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2" y="-22015"/>
            <a:ext cx="4683076" cy="664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60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JavaScript Operators — What is the Ternary Operator and How Does it Work? |  by Robert Laws | JavaScript in Plain English">
            <a:extLst>
              <a:ext uri="{FF2B5EF4-FFF2-40B4-BE49-F238E27FC236}">
                <a16:creationId xmlns:a16="http://schemas.microsoft.com/office/drawing/2014/main" id="{75769AB2-3DE8-5485-5029-E77BBAD2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98" y="2560320"/>
            <a:ext cx="5321603" cy="308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2E8C2-378F-F5C9-8243-5732E4F1109D}"/>
              </a:ext>
            </a:extLst>
          </p:cNvPr>
          <p:cNvSpPr txBox="1"/>
          <p:nvPr/>
        </p:nvSpPr>
        <p:spPr>
          <a:xfrm>
            <a:off x="3046151" y="98745"/>
            <a:ext cx="47420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Wotfard"/>
                <a:ea typeface="+mn-ea"/>
                <a:cs typeface="+mn-cs"/>
              </a:rPr>
              <a:t> Ternary operator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44880-D2CC-BDC2-C4C6-483364370A71}"/>
              </a:ext>
            </a:extLst>
          </p:cNvPr>
          <p:cNvSpPr txBox="1"/>
          <p:nvPr/>
        </p:nvSpPr>
        <p:spPr>
          <a:xfrm>
            <a:off x="1195209" y="1969329"/>
            <a:ext cx="422276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animal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"Dog"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animal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"Dog"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?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"Hi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dogo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: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"Hi Cat!"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50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ka-GE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8D0EC-82DA-2D94-FBBA-D318B19212F5}"/>
              </a:ext>
            </a:extLst>
          </p:cNvPr>
          <p:cNvSpPr txBox="1"/>
          <p:nvPr/>
        </p:nvSpPr>
        <p:spPr>
          <a:xfrm>
            <a:off x="1018095" y="1131217"/>
            <a:ext cx="44231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loops - </a:t>
            </a:r>
            <a:r>
              <a:rPr kumimoji="0" lang="ka-GE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ციკლები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6A7A2-7433-2D77-C756-869E7E3FA599}"/>
              </a:ext>
            </a:extLst>
          </p:cNvPr>
          <p:cNvSpPr txBox="1"/>
          <p:nvPr/>
        </p:nvSpPr>
        <p:spPr>
          <a:xfrm>
            <a:off x="1018095" y="2912881"/>
            <a:ext cx="3478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a-G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პროგრამირებაში ხშირად გვჭირდება სხვადასხვა პროცესების გამეორება ან თუნდაც რაიმე კოდის რამდენჯერმე გაშვება. ამ ოპერაციის შესასრულებლად გვეხმარება ციკლები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JavaScript While, Do-While, For and For-In, For-of Loops - Tuts Make">
            <a:extLst>
              <a:ext uri="{FF2B5EF4-FFF2-40B4-BE49-F238E27FC236}">
                <a16:creationId xmlns:a16="http://schemas.microsoft.com/office/drawing/2014/main" id="{01A9D26E-4D61-A57A-7E9C-D5FF686BF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252" y="2129673"/>
            <a:ext cx="7437748" cy="37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3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ka-GE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8D0EC-82DA-2D94-FBBA-D318B19212F5}"/>
              </a:ext>
            </a:extLst>
          </p:cNvPr>
          <p:cNvSpPr txBox="1"/>
          <p:nvPr/>
        </p:nvSpPr>
        <p:spPr>
          <a:xfrm>
            <a:off x="1018095" y="1131217"/>
            <a:ext cx="2900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While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loop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7C02B-B1CA-0D0B-9204-A0E18F2CE9A1}"/>
              </a:ext>
            </a:extLst>
          </p:cNvPr>
          <p:cNvSpPr txBox="1"/>
          <p:nvPr/>
        </p:nvSpPr>
        <p:spPr>
          <a:xfrm>
            <a:off x="1018095" y="2734740"/>
            <a:ext cx="35138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condition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code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so-called "loop body"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050" name="Picture 2" descr="JavaScript while and do...while Loop (with Examples)">
            <a:extLst>
              <a:ext uri="{FF2B5EF4-FFF2-40B4-BE49-F238E27FC236}">
                <a16:creationId xmlns:a16="http://schemas.microsoft.com/office/drawing/2014/main" id="{077E9445-4AC6-396A-4787-A6AD6F1F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03" y="1131217"/>
            <a:ext cx="4023067" cy="52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5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ka-GE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8D0EC-82DA-2D94-FBBA-D318B19212F5}"/>
              </a:ext>
            </a:extLst>
          </p:cNvPr>
          <p:cNvSpPr txBox="1"/>
          <p:nvPr/>
        </p:nvSpPr>
        <p:spPr>
          <a:xfrm>
            <a:off x="1018095" y="1131217"/>
            <a:ext cx="3874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DO-While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loop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884D7-D7A7-C7D4-082B-7468A79C5A5F}"/>
              </a:ext>
            </a:extLst>
          </p:cNvPr>
          <p:cNvSpPr txBox="1"/>
          <p:nvPr/>
        </p:nvSpPr>
        <p:spPr>
          <a:xfrm>
            <a:off x="1114719" y="3192312"/>
            <a:ext cx="35892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loop body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condition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3074" name="Picture 2" descr="Do While Loop in JavaScript | How Does Do while Loop Works? | Example">
            <a:extLst>
              <a:ext uri="{FF2B5EF4-FFF2-40B4-BE49-F238E27FC236}">
                <a16:creationId xmlns:a16="http://schemas.microsoft.com/office/drawing/2014/main" id="{57EB67F9-9436-32A9-78A4-CB7157954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0"/>
          <a:stretch/>
        </p:blipFill>
        <p:spPr bwMode="auto">
          <a:xfrm>
            <a:off x="5594661" y="1038644"/>
            <a:ext cx="6386807" cy="569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84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ka-GE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8D0EC-82DA-2D94-FBBA-D318B19212F5}"/>
              </a:ext>
            </a:extLst>
          </p:cNvPr>
          <p:cNvSpPr txBox="1"/>
          <p:nvPr/>
        </p:nvSpPr>
        <p:spPr>
          <a:xfrm>
            <a:off x="817161" y="1462955"/>
            <a:ext cx="9758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a-GE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განსხვავება</a:t>
            </a:r>
            <a:r>
              <a:rPr kumimoji="0" lang="ka-GE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Do-while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ka-GE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და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while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loop</a:t>
            </a:r>
            <a:r>
              <a:rPr kumimoji="0" lang="ka-GE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შორის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BD118-9EF5-A546-19D3-E5C26E550D8B}"/>
              </a:ext>
            </a:extLst>
          </p:cNvPr>
          <p:cNvSpPr txBox="1"/>
          <p:nvPr/>
        </p:nvSpPr>
        <p:spPr>
          <a:xfrm>
            <a:off x="817161" y="3619892"/>
            <a:ext cx="6909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Do-while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loop </a:t>
            </a:r>
            <a:r>
              <a:rPr kumimoji="0" lang="ka-G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სულ მცირე ერთხელ მაინც შესრულდება რადგან ჯერ ასრულებს კოდს ხოლო შემდეგ ამოწმებს პირობას,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While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 </a:t>
            </a:r>
            <a:r>
              <a:rPr kumimoji="0" lang="ka-G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ჯერ ამოწმებს პირობას ხოლო შემდეგ ასრულებს კოდს ამიტომ შესაძლებელია რომ მის ტანში დაწერილი კოდი საერთოდ არ შესრულდეს.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79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ka-GE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8D0EC-82DA-2D94-FBBA-D318B19212F5}"/>
              </a:ext>
            </a:extLst>
          </p:cNvPr>
          <p:cNvSpPr txBox="1"/>
          <p:nvPr/>
        </p:nvSpPr>
        <p:spPr>
          <a:xfrm>
            <a:off x="817161" y="1462955"/>
            <a:ext cx="298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loop 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98" name="Picture 2" descr="JavaScript for loop (with Examples)">
            <a:extLst>
              <a:ext uri="{FF2B5EF4-FFF2-40B4-BE49-F238E27FC236}">
                <a16:creationId xmlns:a16="http://schemas.microsoft.com/office/drawing/2014/main" id="{14117229-19BA-5260-379D-15E36B70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12" y="702149"/>
            <a:ext cx="3879542" cy="59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AC3A8-61E1-9410-5782-531F2B9AB7D6}"/>
              </a:ext>
            </a:extLst>
          </p:cNvPr>
          <p:cNvSpPr txBox="1"/>
          <p:nvPr/>
        </p:nvSpPr>
        <p:spPr>
          <a:xfrm>
            <a:off x="122548" y="3193429"/>
            <a:ext cx="7211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condition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step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754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963</Words>
  <Application>Microsoft Office PowerPoint</Application>
  <PresentationFormat>Widescreen</PresentationFormat>
  <Paragraphs>184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MT</vt:lpstr>
      <vt:lpstr>BlinkMacSystemFont</vt:lpstr>
      <vt:lpstr>Calibri</vt:lpstr>
      <vt:lpstr>Calibri Light</vt:lpstr>
      <vt:lpstr>Consolas</vt:lpstr>
      <vt:lpstr>Sylfaen</vt:lpstr>
      <vt:lpstr>Verdana</vt:lpstr>
      <vt:lpstr>Wotfard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Return a value  მნიშვნელობის დაბრუნება</vt:lpstr>
      <vt:lpstr>Function expressions </vt:lpstr>
      <vt:lpstr>Function is a Value in JS</vt:lpstr>
      <vt:lpstr>Arrow Functions</vt:lpstr>
      <vt:lpstr>Scope and scope Chain</vt:lpstr>
      <vt:lpstr>Scope</vt:lpstr>
      <vt:lpstr>The First difference between var and 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 Dzirkvelishvili</dc:creator>
  <cp:lastModifiedBy>Giorgi Dzirkvelishvili</cp:lastModifiedBy>
  <cp:revision>13</cp:revision>
  <dcterms:created xsi:type="dcterms:W3CDTF">2022-12-14T17:04:57Z</dcterms:created>
  <dcterms:modified xsi:type="dcterms:W3CDTF">2022-12-24T08:12:12Z</dcterms:modified>
</cp:coreProperties>
</file>