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63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12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4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9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8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54B1B7-D445-4BE4-8516-505E82829794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43C7286-3BB4-4974-A342-9E720A97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eforeyousayido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E1B4BDA-769A-404D-A3B3-578EF8026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62584" cy="162092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Before You Say I 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5C5E4-35F1-4407-B339-5FD753BDED1A}"/>
              </a:ext>
            </a:extLst>
          </p:cNvPr>
          <p:cNvSpPr txBox="1"/>
          <p:nvPr/>
        </p:nvSpPr>
        <p:spPr>
          <a:xfrm>
            <a:off x="4666593" y="3846786"/>
            <a:ext cx="534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Vijeta</a:t>
            </a:r>
            <a:r>
              <a:rPr lang="en-US" dirty="0"/>
              <a:t> (</a:t>
            </a:r>
            <a:r>
              <a:rPr lang="en-US" dirty="0" err="1"/>
              <a:t>Karkera</a:t>
            </a:r>
            <a:r>
              <a:rPr lang="en-US" dirty="0"/>
              <a:t>) </a:t>
            </a:r>
            <a:r>
              <a:rPr lang="en-US" dirty="0" err="1"/>
              <a:t>Puthran</a:t>
            </a:r>
            <a:r>
              <a:rPr lang="en-US" dirty="0"/>
              <a:t>			Mary Scruggs</a:t>
            </a:r>
          </a:p>
          <a:p>
            <a:r>
              <a:rPr lang="en-US" dirty="0"/>
              <a:t>Anna Sanchez				Courtney Gomez</a:t>
            </a:r>
          </a:p>
        </p:txBody>
      </p:sp>
    </p:spTree>
    <p:extLst>
      <p:ext uri="{BB962C8B-B14F-4D97-AF65-F5344CB8AC3E}">
        <p14:creationId xmlns:p14="http://schemas.microsoft.com/office/powerpoint/2010/main" val="4046225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9359F-3AFD-4EDA-A746-8005F459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B004-1685-496F-9AA8-89157877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496948"/>
            <a:ext cx="8825659" cy="3698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50% of marriages end in divorce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Based on Gottman’s four horsemen of the apocalypse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Criticism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Contempt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Stonewalling 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Defensiveness</a:t>
            </a:r>
          </a:p>
          <a:p>
            <a:pPr lvl="1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4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9214-7945-4822-B3EB-11996C78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86DA0-511A-4BA1-803E-16D6638A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36349"/>
            <a:ext cx="8825659" cy="371803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Kaggle.com</a:t>
            </a:r>
          </a:p>
          <a:p>
            <a:pPr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Surveyed 170 subjects from Turkey on 54 different questions</a:t>
            </a:r>
          </a:p>
          <a:p>
            <a:pPr lvl="1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84 were Divorced</a:t>
            </a:r>
          </a:p>
          <a:p>
            <a:pPr lvl="1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86 were Happily Married</a:t>
            </a:r>
          </a:p>
          <a:p>
            <a:pPr lvl="2">
              <a:lnSpc>
                <a:spcPct val="120000"/>
              </a:lnSpc>
            </a:pPr>
            <a:r>
              <a:rPr lang="en-US" sz="40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Happily Married means those with happy marriages, with no thoughts of divorce.</a:t>
            </a:r>
          </a:p>
          <a:p>
            <a:pPr lvl="1"/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1CEE-39FF-400C-A826-927A4386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E7A7-6FF4-4CD6-8772-1A185613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Grid Search and Random Forest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forest was used to get important features</a:t>
            </a:r>
          </a:p>
          <a:p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was retrained with grid search using the top ten questions</a:t>
            </a:r>
          </a:p>
          <a:p>
            <a:r>
              <a:rPr lang="en-US" sz="2800" dirty="0">
                <a:solidFill>
                  <a:srgbClr val="4040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Received a 1.0 F1 score</a:t>
            </a:r>
          </a:p>
          <a:p>
            <a:pPr marL="457200" lvl="1" indent="0"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93584-118D-4521-9C84-D47B857F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BEBE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D6E1-26D5-4148-B92B-A94F57E4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642858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Possible Answers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0=Never, 1=Seldom, 2=Averagely, 3=Frequently, 4=Always</a:t>
            </a:r>
            <a:endParaRPr lang="en-US" sz="2600" b="0" dirty="0"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 hate my spouse's way of opening a subject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My spouse and I have similar values in terms of personal freedom.</a:t>
            </a:r>
          </a:p>
          <a:p>
            <a:r>
              <a:rPr lang="en-US" sz="2800" b="0" dirty="0">
                <a:solidFill>
                  <a:schemeClr val="tx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 enjoy traveling with my spouse.</a:t>
            </a:r>
          </a:p>
          <a:p>
            <a:endParaRPr lang="en-US" sz="2800" b="0" dirty="0"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F477F5-86E2-430F-8D0E-189D5EE2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165" y="2198495"/>
            <a:ext cx="4997668" cy="14425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C247D-7DD1-4EFD-BB6E-559D35B42032}"/>
              </a:ext>
            </a:extLst>
          </p:cNvPr>
          <p:cNvSpPr txBox="1"/>
          <p:nvPr/>
        </p:nvSpPr>
        <p:spPr>
          <a:xfrm>
            <a:off x="4223880" y="3975591"/>
            <a:ext cx="26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Before You Say I 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17D8A-D7F3-44BF-BA19-ED09B6163550}"/>
              </a:ext>
            </a:extLst>
          </p:cNvPr>
          <p:cNvSpPr txBox="1"/>
          <p:nvPr/>
        </p:nvSpPr>
        <p:spPr>
          <a:xfrm>
            <a:off x="2320157" y="2717711"/>
            <a:ext cx="755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Disclaimer: This application is for entertainment purposes only. If you are having relationship issues, please see a mental health professional.</a:t>
            </a:r>
          </a:p>
        </p:txBody>
      </p:sp>
    </p:spTree>
    <p:extLst>
      <p:ext uri="{BB962C8B-B14F-4D97-AF65-F5344CB8AC3E}">
        <p14:creationId xmlns:p14="http://schemas.microsoft.com/office/powerpoint/2010/main" val="256796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6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97</TotalTime>
  <Words>191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Century Gothic</vt:lpstr>
      <vt:lpstr>Wingdings 3</vt:lpstr>
      <vt:lpstr>Ion Boardroom</vt:lpstr>
      <vt:lpstr>Before You Say I Do</vt:lpstr>
      <vt:lpstr>Background</vt:lpstr>
      <vt:lpstr>Data</vt:lpstr>
      <vt:lpstr>Prediction Model</vt:lpstr>
      <vt:lpstr>Sample Questions</vt:lpstr>
      <vt:lpstr>ENJOY!!!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Say I Do</dc:title>
  <dc:creator>Courtney</dc:creator>
  <cp:lastModifiedBy>Courtney</cp:lastModifiedBy>
  <cp:revision>8</cp:revision>
  <dcterms:created xsi:type="dcterms:W3CDTF">2021-06-15T23:25:39Z</dcterms:created>
  <dcterms:modified xsi:type="dcterms:W3CDTF">2021-06-18T01:46:59Z</dcterms:modified>
</cp:coreProperties>
</file>