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61" r:id="rId6"/>
    <p:sldId id="262" r:id="rId7"/>
    <p:sldId id="268" r:id="rId8"/>
    <p:sldId id="263" r:id="rId9"/>
    <p:sldId id="264" r:id="rId10"/>
    <p:sldId id="267" r:id="rId11"/>
    <p:sldId id="269" r:id="rId12"/>
    <p:sldId id="271" r:id="rId13"/>
    <p:sldId id="272" r:id="rId14"/>
    <p:sldId id="270" r:id="rId15"/>
    <p:sldId id="273" r:id="rId16"/>
    <p:sldId id="274" r:id="rId17"/>
    <p:sldId id="275" r:id="rId18"/>
    <p:sldId id="276" r:id="rId19"/>
    <p:sldId id="280" r:id="rId20"/>
    <p:sldId id="281" r:id="rId21"/>
    <p:sldId id="277" r:id="rId22"/>
    <p:sldId id="279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xas Traffic Accident Patterns in 2018" id="{5F114328-64EC-4F68-845E-96C99554C281}">
          <p14:sldIdLst>
            <p14:sldId id="256"/>
          </p14:sldIdLst>
        </p14:section>
        <p14:section name=" What is the best environment in San Antonio to mitigate the chances of being in an accident? " id="{62BD3FDB-584D-4627-A227-A6B741E71A95}">
          <p14:sldIdLst>
            <p14:sldId id="257"/>
          </p14:sldIdLst>
        </p14:section>
        <p14:section name="Data Cleanup and Exploration" id="{8016AF02-7B90-4FB1-8AB7-CFE98AC41FBA}">
          <p14:sldIdLst>
            <p14:sldId id="259"/>
            <p14:sldId id="258"/>
            <p14:sldId id="261"/>
          </p14:sldIdLst>
        </p14:section>
        <p14:section name="Where?" id="{684EE352-31AA-4D3B-9D62-80E4D7B802AA}">
          <p14:sldIdLst>
            <p14:sldId id="262"/>
            <p14:sldId id="268"/>
            <p14:sldId id="263"/>
            <p14:sldId id="264"/>
            <p14:sldId id="267"/>
          </p14:sldIdLst>
        </p14:section>
        <p14:section name="when?" id="{FCB0B851-6788-4A06-AC15-C25C589D5D63}">
          <p14:sldIdLst>
            <p14:sldId id="269"/>
            <p14:sldId id="271"/>
            <p14:sldId id="272"/>
            <p14:sldId id="270"/>
          </p14:sldIdLst>
        </p14:section>
        <p14:section name="weather" id="{E403D0B7-8174-4775-AF6B-239884A089C4}">
          <p14:sldIdLst>
            <p14:sldId id="273"/>
            <p14:sldId id="274"/>
            <p14:sldId id="275"/>
            <p14:sldId id="276"/>
            <p14:sldId id="280"/>
            <p14:sldId id="281"/>
          </p14:sldIdLst>
        </p14:section>
        <p14:section name="conclusion" id="{EF2E32BE-BE38-488A-9CD2-8680CD158E56}">
          <p14:sldIdLst>
            <p14:sldId id="277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12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069FBC-A7D7-4663-B79F-1E104F6F44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89E15B3-E74F-4CEF-8E53-4FAFFD659336}">
      <dgm:prSet/>
      <dgm:spPr/>
      <dgm:t>
        <a:bodyPr/>
        <a:lstStyle/>
        <a:p>
          <a:r>
            <a:rPr lang="en-US" dirty="0"/>
            <a:t>Where ?</a:t>
          </a:r>
        </a:p>
      </dgm:t>
    </dgm:pt>
    <dgm:pt modelId="{6C5EFAAA-ED31-4865-A18A-0C2C9C0EB9B7}" type="parTrans" cxnId="{E2A7A40F-E185-4478-B31E-5288A3440C67}">
      <dgm:prSet/>
      <dgm:spPr/>
      <dgm:t>
        <a:bodyPr/>
        <a:lstStyle/>
        <a:p>
          <a:endParaRPr lang="en-US"/>
        </a:p>
      </dgm:t>
    </dgm:pt>
    <dgm:pt modelId="{9F11A385-109F-4145-8F5C-09CD2C7978F0}" type="sibTrans" cxnId="{E2A7A40F-E185-4478-B31E-5288A3440C67}">
      <dgm:prSet/>
      <dgm:spPr/>
      <dgm:t>
        <a:bodyPr/>
        <a:lstStyle/>
        <a:p>
          <a:endParaRPr lang="en-US"/>
        </a:p>
      </dgm:t>
    </dgm:pt>
    <dgm:pt modelId="{1AB1D231-0639-4683-8731-4914BB704A71}">
      <dgm:prSet/>
      <dgm:spPr/>
      <dgm:t>
        <a:bodyPr/>
        <a:lstStyle/>
        <a:p>
          <a:r>
            <a:rPr lang="en-US"/>
            <a:t>Does zip code matter?</a:t>
          </a:r>
        </a:p>
      </dgm:t>
    </dgm:pt>
    <dgm:pt modelId="{A4A79F14-971D-4BF7-9B31-0200CB49208A}" type="parTrans" cxnId="{35073C6C-C074-4B43-84F8-CB6812236C71}">
      <dgm:prSet/>
      <dgm:spPr/>
      <dgm:t>
        <a:bodyPr/>
        <a:lstStyle/>
        <a:p>
          <a:endParaRPr lang="en-US"/>
        </a:p>
      </dgm:t>
    </dgm:pt>
    <dgm:pt modelId="{9724C87E-51F6-4D4F-A227-BBCEF768766E}" type="sibTrans" cxnId="{35073C6C-C074-4B43-84F8-CB6812236C71}">
      <dgm:prSet/>
      <dgm:spPr/>
      <dgm:t>
        <a:bodyPr/>
        <a:lstStyle/>
        <a:p>
          <a:endParaRPr lang="en-US"/>
        </a:p>
      </dgm:t>
    </dgm:pt>
    <dgm:pt modelId="{D7FDA665-DF16-4970-AE3F-B1AD25357953}">
      <dgm:prSet/>
      <dgm:spPr/>
      <dgm:t>
        <a:bodyPr/>
        <a:lstStyle/>
        <a:p>
          <a:r>
            <a:rPr lang="en-US" dirty="0"/>
            <a:t>Does population matter?</a:t>
          </a:r>
        </a:p>
      </dgm:t>
    </dgm:pt>
    <dgm:pt modelId="{ADF9DC86-7BC7-4C8D-B154-FEE3F705D0EA}" type="parTrans" cxnId="{2679E543-4E7A-44A6-8ED2-12BCA4FCBD63}">
      <dgm:prSet/>
      <dgm:spPr/>
      <dgm:t>
        <a:bodyPr/>
        <a:lstStyle/>
        <a:p>
          <a:endParaRPr lang="en-US"/>
        </a:p>
      </dgm:t>
    </dgm:pt>
    <dgm:pt modelId="{33B11A77-268E-4488-8774-2BF9DBAE76CD}" type="sibTrans" cxnId="{2679E543-4E7A-44A6-8ED2-12BCA4FCBD63}">
      <dgm:prSet/>
      <dgm:spPr/>
      <dgm:t>
        <a:bodyPr/>
        <a:lstStyle/>
        <a:p>
          <a:endParaRPr lang="en-US"/>
        </a:p>
      </dgm:t>
    </dgm:pt>
    <dgm:pt modelId="{8EC3E1EC-2EDF-4D83-83B4-BC6EAC10CBAA}">
      <dgm:prSet/>
      <dgm:spPr/>
      <dgm:t>
        <a:bodyPr/>
        <a:lstStyle/>
        <a:p>
          <a:r>
            <a:rPr lang="en-US"/>
            <a:t>Does side of town matter?</a:t>
          </a:r>
        </a:p>
      </dgm:t>
    </dgm:pt>
    <dgm:pt modelId="{3EC100BF-35EE-4DD5-983A-7E5905039B99}" type="parTrans" cxnId="{12838562-B16C-4247-A7BD-7A01B8D4F83A}">
      <dgm:prSet/>
      <dgm:spPr/>
      <dgm:t>
        <a:bodyPr/>
        <a:lstStyle/>
        <a:p>
          <a:endParaRPr lang="en-US"/>
        </a:p>
      </dgm:t>
    </dgm:pt>
    <dgm:pt modelId="{2C98595F-F5E5-4828-92DE-37D08DEE08AA}" type="sibTrans" cxnId="{12838562-B16C-4247-A7BD-7A01B8D4F83A}">
      <dgm:prSet/>
      <dgm:spPr/>
      <dgm:t>
        <a:bodyPr/>
        <a:lstStyle/>
        <a:p>
          <a:endParaRPr lang="en-US"/>
        </a:p>
      </dgm:t>
    </dgm:pt>
    <dgm:pt modelId="{E9CB78A5-6145-41EF-AD11-10E7B00F6213}" type="pres">
      <dgm:prSet presAssocID="{3D069FBC-A7D7-4663-B79F-1E104F6F4490}" presName="linear" presStyleCnt="0">
        <dgm:presLayoutVars>
          <dgm:animLvl val="lvl"/>
          <dgm:resizeHandles val="exact"/>
        </dgm:presLayoutVars>
      </dgm:prSet>
      <dgm:spPr/>
    </dgm:pt>
    <dgm:pt modelId="{4D431A8C-2F74-41FC-BAB0-146A75ABD1C6}" type="pres">
      <dgm:prSet presAssocID="{289E15B3-E74F-4CEF-8E53-4FAFFD65933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73BA0B9-E406-4E73-8865-613DFCC3F47B}" type="pres">
      <dgm:prSet presAssocID="{289E15B3-E74F-4CEF-8E53-4FAFFD65933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2A7A40F-E185-4478-B31E-5288A3440C67}" srcId="{3D069FBC-A7D7-4663-B79F-1E104F6F4490}" destId="{289E15B3-E74F-4CEF-8E53-4FAFFD659336}" srcOrd="0" destOrd="0" parTransId="{6C5EFAAA-ED31-4865-A18A-0C2C9C0EB9B7}" sibTransId="{9F11A385-109F-4145-8F5C-09CD2C7978F0}"/>
    <dgm:cxn modelId="{56D3251D-A0D2-48D9-9949-19FC9975CD01}" type="presOf" srcId="{289E15B3-E74F-4CEF-8E53-4FAFFD659336}" destId="{4D431A8C-2F74-41FC-BAB0-146A75ABD1C6}" srcOrd="0" destOrd="0" presId="urn:microsoft.com/office/officeart/2005/8/layout/vList2"/>
    <dgm:cxn modelId="{12838562-B16C-4247-A7BD-7A01B8D4F83A}" srcId="{289E15B3-E74F-4CEF-8E53-4FAFFD659336}" destId="{8EC3E1EC-2EDF-4D83-83B4-BC6EAC10CBAA}" srcOrd="2" destOrd="0" parTransId="{3EC100BF-35EE-4DD5-983A-7E5905039B99}" sibTransId="{2C98595F-F5E5-4828-92DE-37D08DEE08AA}"/>
    <dgm:cxn modelId="{2679E543-4E7A-44A6-8ED2-12BCA4FCBD63}" srcId="{289E15B3-E74F-4CEF-8E53-4FAFFD659336}" destId="{D7FDA665-DF16-4970-AE3F-B1AD25357953}" srcOrd="1" destOrd="0" parTransId="{ADF9DC86-7BC7-4C8D-B154-FEE3F705D0EA}" sibTransId="{33B11A77-268E-4488-8774-2BF9DBAE76CD}"/>
    <dgm:cxn modelId="{35073C6C-C074-4B43-84F8-CB6812236C71}" srcId="{289E15B3-E74F-4CEF-8E53-4FAFFD659336}" destId="{1AB1D231-0639-4683-8731-4914BB704A71}" srcOrd="0" destOrd="0" parTransId="{A4A79F14-971D-4BF7-9B31-0200CB49208A}" sibTransId="{9724C87E-51F6-4D4F-A227-BBCEF768766E}"/>
    <dgm:cxn modelId="{0219D55A-17FE-422B-A1ED-800ECED6C227}" type="presOf" srcId="{1AB1D231-0639-4683-8731-4914BB704A71}" destId="{973BA0B9-E406-4E73-8865-613DFCC3F47B}" srcOrd="0" destOrd="0" presId="urn:microsoft.com/office/officeart/2005/8/layout/vList2"/>
    <dgm:cxn modelId="{53B32ABA-5277-4A95-BF3C-C0ED2BE3AD32}" type="presOf" srcId="{8EC3E1EC-2EDF-4D83-83B4-BC6EAC10CBAA}" destId="{973BA0B9-E406-4E73-8865-613DFCC3F47B}" srcOrd="0" destOrd="2" presId="urn:microsoft.com/office/officeart/2005/8/layout/vList2"/>
    <dgm:cxn modelId="{BDFF4EDE-50D1-40AD-BB38-BA1218EECD5D}" type="presOf" srcId="{D7FDA665-DF16-4970-AE3F-B1AD25357953}" destId="{973BA0B9-E406-4E73-8865-613DFCC3F47B}" srcOrd="0" destOrd="1" presId="urn:microsoft.com/office/officeart/2005/8/layout/vList2"/>
    <dgm:cxn modelId="{1C2E08E1-29C0-4DE3-B9D2-B34A10D87558}" type="presOf" srcId="{3D069FBC-A7D7-4663-B79F-1E104F6F4490}" destId="{E9CB78A5-6145-41EF-AD11-10E7B00F6213}" srcOrd="0" destOrd="0" presId="urn:microsoft.com/office/officeart/2005/8/layout/vList2"/>
    <dgm:cxn modelId="{B3B04BF8-BB1C-496F-B794-BA7C4BBA7BB0}" type="presParOf" srcId="{E9CB78A5-6145-41EF-AD11-10E7B00F6213}" destId="{4D431A8C-2F74-41FC-BAB0-146A75ABD1C6}" srcOrd="0" destOrd="0" presId="urn:microsoft.com/office/officeart/2005/8/layout/vList2"/>
    <dgm:cxn modelId="{1806EAB2-405A-4F31-82A9-158A548E9329}" type="presParOf" srcId="{E9CB78A5-6145-41EF-AD11-10E7B00F6213}" destId="{973BA0B9-E406-4E73-8865-613DFCC3F47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81642E-0D81-46E5-A559-3BB2F7A8B02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61BCE-5A9A-4702-8CB8-7432076AAE1E}">
      <dgm:prSet custT="1"/>
      <dgm:spPr/>
      <dgm:t>
        <a:bodyPr/>
        <a:lstStyle/>
        <a:p>
          <a:r>
            <a:rPr lang="en-US" sz="3000" dirty="0"/>
            <a:t>When?</a:t>
          </a:r>
        </a:p>
      </dgm:t>
    </dgm:pt>
    <dgm:pt modelId="{2A6413AC-77D4-4DBF-91F8-72C925A5B2DA}" type="parTrans" cxnId="{378D8324-0B57-493E-A5B9-CD29E57D18C4}">
      <dgm:prSet/>
      <dgm:spPr/>
      <dgm:t>
        <a:bodyPr/>
        <a:lstStyle/>
        <a:p>
          <a:endParaRPr lang="en-US"/>
        </a:p>
      </dgm:t>
    </dgm:pt>
    <dgm:pt modelId="{CEEBBBBB-C5D0-4ED9-BB83-B533C8F46E5C}" type="sibTrans" cxnId="{378D8324-0B57-493E-A5B9-CD29E57D18C4}">
      <dgm:prSet/>
      <dgm:spPr/>
      <dgm:t>
        <a:bodyPr/>
        <a:lstStyle/>
        <a:p>
          <a:endParaRPr lang="en-US"/>
        </a:p>
      </dgm:t>
    </dgm:pt>
    <dgm:pt modelId="{B52CF6AD-38DC-4460-A9D8-EC9E6D540DFF}">
      <dgm:prSet custT="1"/>
      <dgm:spPr/>
      <dgm:t>
        <a:bodyPr/>
        <a:lstStyle/>
        <a:p>
          <a:r>
            <a:rPr lang="en-US" sz="2300" dirty="0"/>
            <a:t>Does time of day matter?</a:t>
          </a:r>
        </a:p>
      </dgm:t>
    </dgm:pt>
    <dgm:pt modelId="{8E17363D-9ECA-4CD4-AF1A-5664BADC46DB}" type="parTrans" cxnId="{EA91512E-8690-47D7-B09F-C4C24A1F516F}">
      <dgm:prSet/>
      <dgm:spPr/>
      <dgm:t>
        <a:bodyPr/>
        <a:lstStyle/>
        <a:p>
          <a:endParaRPr lang="en-US"/>
        </a:p>
      </dgm:t>
    </dgm:pt>
    <dgm:pt modelId="{DAC82409-3207-48F0-88C4-EAE02E588057}" type="sibTrans" cxnId="{EA91512E-8690-47D7-B09F-C4C24A1F516F}">
      <dgm:prSet/>
      <dgm:spPr/>
      <dgm:t>
        <a:bodyPr/>
        <a:lstStyle/>
        <a:p>
          <a:endParaRPr lang="en-US"/>
        </a:p>
      </dgm:t>
    </dgm:pt>
    <dgm:pt modelId="{9927B380-784F-48D1-B0F3-75B1BE179EFF}">
      <dgm:prSet custT="1"/>
      <dgm:spPr/>
      <dgm:t>
        <a:bodyPr/>
        <a:lstStyle/>
        <a:p>
          <a:r>
            <a:rPr lang="en-US" sz="2300" dirty="0"/>
            <a:t>Does part of month matter?</a:t>
          </a:r>
        </a:p>
      </dgm:t>
    </dgm:pt>
    <dgm:pt modelId="{7B045C4F-5FAD-4E90-9DAB-CB055D78199D}" type="parTrans" cxnId="{FAB3DB9C-60ED-4662-AF41-3844073F64C6}">
      <dgm:prSet/>
      <dgm:spPr/>
      <dgm:t>
        <a:bodyPr/>
        <a:lstStyle/>
        <a:p>
          <a:endParaRPr lang="en-US"/>
        </a:p>
      </dgm:t>
    </dgm:pt>
    <dgm:pt modelId="{E4A0B993-65CD-443C-8649-5FA202F4DE3A}" type="sibTrans" cxnId="{FAB3DB9C-60ED-4662-AF41-3844073F64C6}">
      <dgm:prSet/>
      <dgm:spPr/>
      <dgm:t>
        <a:bodyPr/>
        <a:lstStyle/>
        <a:p>
          <a:endParaRPr lang="en-US"/>
        </a:p>
      </dgm:t>
    </dgm:pt>
    <dgm:pt modelId="{E0615C23-BCB9-4829-BC81-04B267D0D23D}">
      <dgm:prSet custT="1"/>
      <dgm:spPr/>
      <dgm:t>
        <a:bodyPr/>
        <a:lstStyle/>
        <a:p>
          <a:r>
            <a:rPr lang="en-US" sz="2300" dirty="0"/>
            <a:t>Does month matter?</a:t>
          </a:r>
        </a:p>
      </dgm:t>
    </dgm:pt>
    <dgm:pt modelId="{799915CF-87B9-4CB8-9401-3433C37B2E83}" type="parTrans" cxnId="{E27C73B9-044E-4FD5-A9CB-A84B626BA42D}">
      <dgm:prSet/>
      <dgm:spPr/>
      <dgm:t>
        <a:bodyPr/>
        <a:lstStyle/>
        <a:p>
          <a:endParaRPr lang="en-US"/>
        </a:p>
      </dgm:t>
    </dgm:pt>
    <dgm:pt modelId="{C5DB6816-D2B3-46CE-8101-925DA9E77B8A}" type="sibTrans" cxnId="{E27C73B9-044E-4FD5-A9CB-A84B626BA42D}">
      <dgm:prSet/>
      <dgm:spPr/>
      <dgm:t>
        <a:bodyPr/>
        <a:lstStyle/>
        <a:p>
          <a:endParaRPr lang="en-US"/>
        </a:p>
      </dgm:t>
    </dgm:pt>
    <dgm:pt modelId="{91BB5E23-4311-41F1-92B2-C1C3A5E07F58}" type="pres">
      <dgm:prSet presAssocID="{A981642E-0D81-46E5-A559-3BB2F7A8B026}" presName="linear" presStyleCnt="0">
        <dgm:presLayoutVars>
          <dgm:animLvl val="lvl"/>
          <dgm:resizeHandles val="exact"/>
        </dgm:presLayoutVars>
      </dgm:prSet>
      <dgm:spPr/>
    </dgm:pt>
    <dgm:pt modelId="{56715AD2-4C22-477B-AE88-40E8844D1ED4}" type="pres">
      <dgm:prSet presAssocID="{57761BCE-5A9A-4702-8CB8-7432076AAE1E}" presName="parentText" presStyleLbl="node1" presStyleIdx="0" presStyleCnt="1" custLinFactNeighborX="2284" custLinFactNeighborY="-11722">
        <dgm:presLayoutVars>
          <dgm:chMax val="0"/>
          <dgm:bulletEnabled val="1"/>
        </dgm:presLayoutVars>
      </dgm:prSet>
      <dgm:spPr/>
    </dgm:pt>
    <dgm:pt modelId="{A2453A25-5912-4F25-947A-CA7DC15BF40B}" type="pres">
      <dgm:prSet presAssocID="{57761BCE-5A9A-4702-8CB8-7432076AAE1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DCC2A0E-78B5-4B09-BB77-D5443487B650}" type="presOf" srcId="{A981642E-0D81-46E5-A559-3BB2F7A8B026}" destId="{91BB5E23-4311-41F1-92B2-C1C3A5E07F58}" srcOrd="0" destOrd="0" presId="urn:microsoft.com/office/officeart/2005/8/layout/vList2"/>
    <dgm:cxn modelId="{378D8324-0B57-493E-A5B9-CD29E57D18C4}" srcId="{A981642E-0D81-46E5-A559-3BB2F7A8B026}" destId="{57761BCE-5A9A-4702-8CB8-7432076AAE1E}" srcOrd="0" destOrd="0" parTransId="{2A6413AC-77D4-4DBF-91F8-72C925A5B2DA}" sibTransId="{CEEBBBBB-C5D0-4ED9-BB83-B533C8F46E5C}"/>
    <dgm:cxn modelId="{EA91512E-8690-47D7-B09F-C4C24A1F516F}" srcId="{57761BCE-5A9A-4702-8CB8-7432076AAE1E}" destId="{B52CF6AD-38DC-4460-A9D8-EC9E6D540DFF}" srcOrd="0" destOrd="0" parTransId="{8E17363D-9ECA-4CD4-AF1A-5664BADC46DB}" sibTransId="{DAC82409-3207-48F0-88C4-EAE02E588057}"/>
    <dgm:cxn modelId="{CCDF7A5D-1DD3-4DB3-8E2F-0A82B6DEE042}" type="presOf" srcId="{B52CF6AD-38DC-4460-A9D8-EC9E6D540DFF}" destId="{A2453A25-5912-4F25-947A-CA7DC15BF40B}" srcOrd="0" destOrd="0" presId="urn:microsoft.com/office/officeart/2005/8/layout/vList2"/>
    <dgm:cxn modelId="{98E1817F-DABE-4F27-8831-0FC9A597DFB9}" type="presOf" srcId="{9927B380-784F-48D1-B0F3-75B1BE179EFF}" destId="{A2453A25-5912-4F25-947A-CA7DC15BF40B}" srcOrd="0" destOrd="1" presId="urn:microsoft.com/office/officeart/2005/8/layout/vList2"/>
    <dgm:cxn modelId="{4419AF9A-2B3E-443F-B9D4-1BB1EF527667}" type="presOf" srcId="{E0615C23-BCB9-4829-BC81-04B267D0D23D}" destId="{A2453A25-5912-4F25-947A-CA7DC15BF40B}" srcOrd="0" destOrd="2" presId="urn:microsoft.com/office/officeart/2005/8/layout/vList2"/>
    <dgm:cxn modelId="{FAB3DB9C-60ED-4662-AF41-3844073F64C6}" srcId="{57761BCE-5A9A-4702-8CB8-7432076AAE1E}" destId="{9927B380-784F-48D1-B0F3-75B1BE179EFF}" srcOrd="1" destOrd="0" parTransId="{7B045C4F-5FAD-4E90-9DAB-CB055D78199D}" sibTransId="{E4A0B993-65CD-443C-8649-5FA202F4DE3A}"/>
    <dgm:cxn modelId="{270E1BB6-7338-42FF-8FAF-BF68E1668434}" type="presOf" srcId="{57761BCE-5A9A-4702-8CB8-7432076AAE1E}" destId="{56715AD2-4C22-477B-AE88-40E8844D1ED4}" srcOrd="0" destOrd="0" presId="urn:microsoft.com/office/officeart/2005/8/layout/vList2"/>
    <dgm:cxn modelId="{E27C73B9-044E-4FD5-A9CB-A84B626BA42D}" srcId="{57761BCE-5A9A-4702-8CB8-7432076AAE1E}" destId="{E0615C23-BCB9-4829-BC81-04B267D0D23D}" srcOrd="2" destOrd="0" parTransId="{799915CF-87B9-4CB8-9401-3433C37B2E83}" sibTransId="{C5DB6816-D2B3-46CE-8101-925DA9E77B8A}"/>
    <dgm:cxn modelId="{44A1B6B2-C903-4767-8D1B-40238A684246}" type="presParOf" srcId="{91BB5E23-4311-41F1-92B2-C1C3A5E07F58}" destId="{56715AD2-4C22-477B-AE88-40E8844D1ED4}" srcOrd="0" destOrd="0" presId="urn:microsoft.com/office/officeart/2005/8/layout/vList2"/>
    <dgm:cxn modelId="{3086D8D3-532C-4BEA-BF35-03F2057BF29E}" type="presParOf" srcId="{91BB5E23-4311-41F1-92B2-C1C3A5E07F58}" destId="{A2453A25-5912-4F25-947A-CA7DC15BF40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BFA18C-E8AA-4D48-9673-0FB8ABB3D98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0D2843-A6F5-4372-9296-C3DCB54F519D}">
      <dgm:prSet/>
      <dgm:spPr/>
      <dgm:t>
        <a:bodyPr/>
        <a:lstStyle/>
        <a:p>
          <a:r>
            <a:rPr lang="en-US" dirty="0"/>
            <a:t>Weather?</a:t>
          </a:r>
        </a:p>
      </dgm:t>
    </dgm:pt>
    <dgm:pt modelId="{B40A242F-C937-454B-8CFD-B96D01E5B135}" type="parTrans" cxnId="{3F739D30-732C-4CFA-9C40-B4E866A0037B}">
      <dgm:prSet/>
      <dgm:spPr/>
      <dgm:t>
        <a:bodyPr/>
        <a:lstStyle/>
        <a:p>
          <a:endParaRPr lang="en-US"/>
        </a:p>
      </dgm:t>
    </dgm:pt>
    <dgm:pt modelId="{2E357DB2-9100-4497-B056-930DFFB6EDF1}" type="sibTrans" cxnId="{3F739D30-732C-4CFA-9C40-B4E866A0037B}">
      <dgm:prSet/>
      <dgm:spPr/>
      <dgm:t>
        <a:bodyPr/>
        <a:lstStyle/>
        <a:p>
          <a:endParaRPr lang="en-US"/>
        </a:p>
      </dgm:t>
    </dgm:pt>
    <dgm:pt modelId="{27B7E72E-4CED-493D-B5E5-F8BC5844E9EE}">
      <dgm:prSet/>
      <dgm:spPr/>
      <dgm:t>
        <a:bodyPr/>
        <a:lstStyle/>
        <a:p>
          <a:r>
            <a:rPr lang="en-US" dirty="0"/>
            <a:t>Does weather condition matter?</a:t>
          </a:r>
        </a:p>
      </dgm:t>
    </dgm:pt>
    <dgm:pt modelId="{DA19BC3D-4EBB-4A63-B38F-5BE0D1DA7A87}" type="parTrans" cxnId="{3ECEDF2A-8981-4A4D-9CD8-972BCD7D13AA}">
      <dgm:prSet/>
      <dgm:spPr/>
      <dgm:t>
        <a:bodyPr/>
        <a:lstStyle/>
        <a:p>
          <a:endParaRPr lang="en-US"/>
        </a:p>
      </dgm:t>
    </dgm:pt>
    <dgm:pt modelId="{F6BD9788-D71C-41ED-9CE2-30208D99BD2C}" type="sibTrans" cxnId="{3ECEDF2A-8981-4A4D-9CD8-972BCD7D13AA}">
      <dgm:prSet/>
      <dgm:spPr/>
      <dgm:t>
        <a:bodyPr/>
        <a:lstStyle/>
        <a:p>
          <a:endParaRPr lang="en-US"/>
        </a:p>
      </dgm:t>
    </dgm:pt>
    <dgm:pt modelId="{835384A2-FC38-41BE-84C3-93391D905D7E}">
      <dgm:prSet/>
      <dgm:spPr/>
      <dgm:t>
        <a:bodyPr/>
        <a:lstStyle/>
        <a:p>
          <a:r>
            <a:rPr lang="en-US" dirty="0"/>
            <a:t>Does amount of precipitation matter?</a:t>
          </a:r>
        </a:p>
      </dgm:t>
    </dgm:pt>
    <dgm:pt modelId="{F12D8DA6-6A65-4B05-8F4C-849737A95611}" type="parTrans" cxnId="{59A7451C-E660-4D97-A212-DFC03D101ECF}">
      <dgm:prSet/>
      <dgm:spPr/>
      <dgm:t>
        <a:bodyPr/>
        <a:lstStyle/>
        <a:p>
          <a:endParaRPr lang="en-US"/>
        </a:p>
      </dgm:t>
    </dgm:pt>
    <dgm:pt modelId="{E699A895-1E8F-4144-85A5-A5710D3D3E7F}" type="sibTrans" cxnId="{59A7451C-E660-4D97-A212-DFC03D101ECF}">
      <dgm:prSet/>
      <dgm:spPr/>
      <dgm:t>
        <a:bodyPr/>
        <a:lstStyle/>
        <a:p>
          <a:endParaRPr lang="en-US"/>
        </a:p>
      </dgm:t>
    </dgm:pt>
    <dgm:pt modelId="{14920ABB-1AB8-451D-87EB-75C1104B3BEA}">
      <dgm:prSet/>
      <dgm:spPr/>
      <dgm:t>
        <a:bodyPr/>
        <a:lstStyle/>
        <a:p>
          <a:r>
            <a:rPr lang="en-US" dirty="0"/>
            <a:t>Does visibility matter?</a:t>
          </a:r>
        </a:p>
      </dgm:t>
    </dgm:pt>
    <dgm:pt modelId="{B3AB422E-7BC1-4287-95A6-0542C8C5E1BC}" type="parTrans" cxnId="{FDB2DDE2-DB57-4639-987B-6CB6F16EDE06}">
      <dgm:prSet/>
      <dgm:spPr/>
      <dgm:t>
        <a:bodyPr/>
        <a:lstStyle/>
        <a:p>
          <a:endParaRPr lang="en-US"/>
        </a:p>
      </dgm:t>
    </dgm:pt>
    <dgm:pt modelId="{F39544E1-2776-4108-900C-E98408A6D0FB}" type="sibTrans" cxnId="{FDB2DDE2-DB57-4639-987B-6CB6F16EDE06}">
      <dgm:prSet/>
      <dgm:spPr/>
      <dgm:t>
        <a:bodyPr/>
        <a:lstStyle/>
        <a:p>
          <a:endParaRPr lang="en-US"/>
        </a:p>
      </dgm:t>
    </dgm:pt>
    <dgm:pt modelId="{35EFCA2F-BA6B-4173-85F7-C81341E52D7E}" type="pres">
      <dgm:prSet presAssocID="{0BBFA18C-E8AA-4D48-9673-0FB8ABB3D98C}" presName="linear" presStyleCnt="0">
        <dgm:presLayoutVars>
          <dgm:animLvl val="lvl"/>
          <dgm:resizeHandles val="exact"/>
        </dgm:presLayoutVars>
      </dgm:prSet>
      <dgm:spPr/>
    </dgm:pt>
    <dgm:pt modelId="{9A447DB7-B390-4CDB-98B0-07EAE9293964}" type="pres">
      <dgm:prSet presAssocID="{3F0D2843-A6F5-4372-9296-C3DCB54F519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72CF9C2-26E0-4E82-86A5-421CC26887FA}" type="pres">
      <dgm:prSet presAssocID="{3F0D2843-A6F5-4372-9296-C3DCB54F519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095430B-CB12-44D4-81AA-A4FD5232BFA6}" type="presOf" srcId="{14920ABB-1AB8-451D-87EB-75C1104B3BEA}" destId="{872CF9C2-26E0-4E82-86A5-421CC26887FA}" srcOrd="0" destOrd="2" presId="urn:microsoft.com/office/officeart/2005/8/layout/vList2"/>
    <dgm:cxn modelId="{59A7451C-E660-4D97-A212-DFC03D101ECF}" srcId="{3F0D2843-A6F5-4372-9296-C3DCB54F519D}" destId="{835384A2-FC38-41BE-84C3-93391D905D7E}" srcOrd="1" destOrd="0" parTransId="{F12D8DA6-6A65-4B05-8F4C-849737A95611}" sibTransId="{E699A895-1E8F-4144-85A5-A5710D3D3E7F}"/>
    <dgm:cxn modelId="{3ECEDF2A-8981-4A4D-9CD8-972BCD7D13AA}" srcId="{3F0D2843-A6F5-4372-9296-C3DCB54F519D}" destId="{27B7E72E-4CED-493D-B5E5-F8BC5844E9EE}" srcOrd="0" destOrd="0" parTransId="{DA19BC3D-4EBB-4A63-B38F-5BE0D1DA7A87}" sibTransId="{F6BD9788-D71C-41ED-9CE2-30208D99BD2C}"/>
    <dgm:cxn modelId="{3F739D30-732C-4CFA-9C40-B4E866A0037B}" srcId="{0BBFA18C-E8AA-4D48-9673-0FB8ABB3D98C}" destId="{3F0D2843-A6F5-4372-9296-C3DCB54F519D}" srcOrd="0" destOrd="0" parTransId="{B40A242F-C937-454B-8CFD-B96D01E5B135}" sibTransId="{2E357DB2-9100-4497-B056-930DFFB6EDF1}"/>
    <dgm:cxn modelId="{7E93CA5B-D657-4525-999B-E667E0EBE575}" type="presOf" srcId="{835384A2-FC38-41BE-84C3-93391D905D7E}" destId="{872CF9C2-26E0-4E82-86A5-421CC26887FA}" srcOrd="0" destOrd="1" presId="urn:microsoft.com/office/officeart/2005/8/layout/vList2"/>
    <dgm:cxn modelId="{BBA09BA1-8A5B-46B4-8CCD-850E7EAD4D88}" type="presOf" srcId="{3F0D2843-A6F5-4372-9296-C3DCB54F519D}" destId="{9A447DB7-B390-4CDB-98B0-07EAE9293964}" srcOrd="0" destOrd="0" presId="urn:microsoft.com/office/officeart/2005/8/layout/vList2"/>
    <dgm:cxn modelId="{A62D81D1-0686-41B2-9213-FFF1FBA5C2BF}" type="presOf" srcId="{27B7E72E-4CED-493D-B5E5-F8BC5844E9EE}" destId="{872CF9C2-26E0-4E82-86A5-421CC26887FA}" srcOrd="0" destOrd="0" presId="urn:microsoft.com/office/officeart/2005/8/layout/vList2"/>
    <dgm:cxn modelId="{FDB2DDE2-DB57-4639-987B-6CB6F16EDE06}" srcId="{3F0D2843-A6F5-4372-9296-C3DCB54F519D}" destId="{14920ABB-1AB8-451D-87EB-75C1104B3BEA}" srcOrd="2" destOrd="0" parTransId="{B3AB422E-7BC1-4287-95A6-0542C8C5E1BC}" sibTransId="{F39544E1-2776-4108-900C-E98408A6D0FB}"/>
    <dgm:cxn modelId="{032CD8FC-ADF9-4156-B6BA-8B6ED2699C62}" type="presOf" srcId="{0BBFA18C-E8AA-4D48-9673-0FB8ABB3D98C}" destId="{35EFCA2F-BA6B-4173-85F7-C81341E52D7E}" srcOrd="0" destOrd="0" presId="urn:microsoft.com/office/officeart/2005/8/layout/vList2"/>
    <dgm:cxn modelId="{949D4742-422B-41A0-9866-3F18C738D913}" type="presParOf" srcId="{35EFCA2F-BA6B-4173-85F7-C81341E52D7E}" destId="{9A447DB7-B390-4CDB-98B0-07EAE9293964}" srcOrd="0" destOrd="0" presId="urn:microsoft.com/office/officeart/2005/8/layout/vList2"/>
    <dgm:cxn modelId="{8E9FB4B7-6A98-45DF-BC22-6451CF4952A0}" type="presParOf" srcId="{35EFCA2F-BA6B-4173-85F7-C81341E52D7E}" destId="{872CF9C2-26E0-4E82-86A5-421CC26887F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948912-2675-4100-8FDB-280F65CEC84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F5E6856-197B-45CB-9A27-CD235DE03D1E}">
      <dgm:prSet/>
      <dgm:spPr/>
      <dgm:t>
        <a:bodyPr/>
        <a:lstStyle/>
        <a:p>
          <a:r>
            <a:rPr lang="en-US" b="1" dirty="0"/>
            <a:t>Insights:</a:t>
          </a:r>
          <a:endParaRPr lang="en-US" dirty="0"/>
        </a:p>
      </dgm:t>
    </dgm:pt>
    <dgm:pt modelId="{12C075D1-03F7-4A8C-BB1F-1FD06C98AC9B}" type="parTrans" cxnId="{0A820EA7-A974-4EB6-BF48-FD86B82EEDBF}">
      <dgm:prSet/>
      <dgm:spPr/>
      <dgm:t>
        <a:bodyPr/>
        <a:lstStyle/>
        <a:p>
          <a:endParaRPr lang="en-US"/>
        </a:p>
      </dgm:t>
    </dgm:pt>
    <dgm:pt modelId="{4E8DAC04-394D-4F54-91C7-228CF165C58B}" type="sibTrans" cxnId="{0A820EA7-A974-4EB6-BF48-FD86B82EEDBF}">
      <dgm:prSet/>
      <dgm:spPr/>
      <dgm:t>
        <a:bodyPr/>
        <a:lstStyle/>
        <a:p>
          <a:endParaRPr lang="en-US"/>
        </a:p>
      </dgm:t>
    </dgm:pt>
    <dgm:pt modelId="{61388FE0-A6E7-44F6-8B70-06943B55EC71}">
      <dgm:prSet/>
      <dgm:spPr/>
      <dgm:t>
        <a:bodyPr/>
        <a:lstStyle/>
        <a:p>
          <a:r>
            <a:rPr lang="en-US" b="1" dirty="0">
              <a:latin typeface="Speak Pro" panose="020B0604020202020204" pitchFamily="34" charset="0"/>
            </a:rPr>
            <a:t>Change of questions to fit core question</a:t>
          </a:r>
          <a:endParaRPr lang="en-US" dirty="0">
            <a:latin typeface="Speak Pro" panose="020B0604020202020204" pitchFamily="34" charset="0"/>
          </a:endParaRPr>
        </a:p>
      </dgm:t>
    </dgm:pt>
    <dgm:pt modelId="{394946C7-D5E1-4F13-A3C4-091DF18CF608}" type="parTrans" cxnId="{7053C03F-5F69-4CE8-89C7-267A381B95DB}">
      <dgm:prSet/>
      <dgm:spPr/>
      <dgm:t>
        <a:bodyPr/>
        <a:lstStyle/>
        <a:p>
          <a:endParaRPr lang="en-US"/>
        </a:p>
      </dgm:t>
    </dgm:pt>
    <dgm:pt modelId="{9434D2EB-FAF0-462D-AF69-AC8547E6E214}" type="sibTrans" cxnId="{7053C03F-5F69-4CE8-89C7-267A381B95DB}">
      <dgm:prSet/>
      <dgm:spPr/>
      <dgm:t>
        <a:bodyPr/>
        <a:lstStyle/>
        <a:p>
          <a:endParaRPr lang="en-US"/>
        </a:p>
      </dgm:t>
    </dgm:pt>
    <dgm:pt modelId="{FA6C52FE-23F1-4944-A98C-1E2A1D3DDCDA}">
      <dgm:prSet/>
      <dgm:spPr/>
      <dgm:t>
        <a:bodyPr/>
        <a:lstStyle/>
        <a:p>
          <a:r>
            <a:rPr lang="en-US" b="1" dirty="0">
              <a:latin typeface="Speak Pro" panose="020B0604020202020204" pitchFamily="34" charset="0"/>
            </a:rPr>
            <a:t>Needed additional data for location question</a:t>
          </a:r>
          <a:endParaRPr lang="en-US" dirty="0">
            <a:latin typeface="Speak Pro" panose="020B0604020202020204" pitchFamily="34" charset="0"/>
          </a:endParaRPr>
        </a:p>
      </dgm:t>
    </dgm:pt>
    <dgm:pt modelId="{48187EA5-6C75-4F68-AB37-CBF983BB42EC}" type="parTrans" cxnId="{43FDFE6A-47A0-40B8-8E5A-1251A0BF2736}">
      <dgm:prSet/>
      <dgm:spPr/>
      <dgm:t>
        <a:bodyPr/>
        <a:lstStyle/>
        <a:p>
          <a:endParaRPr lang="en-US"/>
        </a:p>
      </dgm:t>
    </dgm:pt>
    <dgm:pt modelId="{C07D7427-917B-4A28-9F97-C299BF6AB629}" type="sibTrans" cxnId="{43FDFE6A-47A0-40B8-8E5A-1251A0BF2736}">
      <dgm:prSet/>
      <dgm:spPr/>
      <dgm:t>
        <a:bodyPr/>
        <a:lstStyle/>
        <a:p>
          <a:endParaRPr lang="en-US"/>
        </a:p>
      </dgm:t>
    </dgm:pt>
    <dgm:pt modelId="{84010BCE-7C4E-41E7-8A5B-DE5CA544A8C4}" type="pres">
      <dgm:prSet presAssocID="{9E948912-2675-4100-8FDB-280F65CEC84A}" presName="linear" presStyleCnt="0">
        <dgm:presLayoutVars>
          <dgm:animLvl val="lvl"/>
          <dgm:resizeHandles val="exact"/>
        </dgm:presLayoutVars>
      </dgm:prSet>
      <dgm:spPr/>
    </dgm:pt>
    <dgm:pt modelId="{E2E72336-FA3D-4EF6-8DA3-BCF5BEC57F6B}" type="pres">
      <dgm:prSet presAssocID="{9F5E6856-197B-45CB-9A27-CD235DE03D1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35D08DF-3E5B-48E0-8523-D6982895F1D4}" type="pres">
      <dgm:prSet presAssocID="{9F5E6856-197B-45CB-9A27-CD235DE03D1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053C03F-5F69-4CE8-89C7-267A381B95DB}" srcId="{9F5E6856-197B-45CB-9A27-CD235DE03D1E}" destId="{61388FE0-A6E7-44F6-8B70-06943B55EC71}" srcOrd="0" destOrd="0" parTransId="{394946C7-D5E1-4F13-A3C4-091DF18CF608}" sibTransId="{9434D2EB-FAF0-462D-AF69-AC8547E6E214}"/>
    <dgm:cxn modelId="{43FDFE6A-47A0-40B8-8E5A-1251A0BF2736}" srcId="{9F5E6856-197B-45CB-9A27-CD235DE03D1E}" destId="{FA6C52FE-23F1-4944-A98C-1E2A1D3DDCDA}" srcOrd="1" destOrd="0" parTransId="{48187EA5-6C75-4F68-AB37-CBF983BB42EC}" sibTransId="{C07D7427-917B-4A28-9F97-C299BF6AB629}"/>
    <dgm:cxn modelId="{09840BA0-7836-4A71-8F02-3AA5B0C84128}" type="presOf" srcId="{FA6C52FE-23F1-4944-A98C-1E2A1D3DDCDA}" destId="{435D08DF-3E5B-48E0-8523-D6982895F1D4}" srcOrd="0" destOrd="1" presId="urn:microsoft.com/office/officeart/2005/8/layout/vList2"/>
    <dgm:cxn modelId="{0A820EA7-A974-4EB6-BF48-FD86B82EEDBF}" srcId="{9E948912-2675-4100-8FDB-280F65CEC84A}" destId="{9F5E6856-197B-45CB-9A27-CD235DE03D1E}" srcOrd="0" destOrd="0" parTransId="{12C075D1-03F7-4A8C-BB1F-1FD06C98AC9B}" sibTransId="{4E8DAC04-394D-4F54-91C7-228CF165C58B}"/>
    <dgm:cxn modelId="{F3E548AF-848A-4024-A00F-507BBEA5DD56}" type="presOf" srcId="{61388FE0-A6E7-44F6-8B70-06943B55EC71}" destId="{435D08DF-3E5B-48E0-8523-D6982895F1D4}" srcOrd="0" destOrd="0" presId="urn:microsoft.com/office/officeart/2005/8/layout/vList2"/>
    <dgm:cxn modelId="{0F328FDA-B900-49D5-8093-13C307C577F0}" type="presOf" srcId="{9F5E6856-197B-45CB-9A27-CD235DE03D1E}" destId="{E2E72336-FA3D-4EF6-8DA3-BCF5BEC57F6B}" srcOrd="0" destOrd="0" presId="urn:microsoft.com/office/officeart/2005/8/layout/vList2"/>
    <dgm:cxn modelId="{92E87DFB-F032-4711-81E3-5CD9BA92E901}" type="presOf" srcId="{9E948912-2675-4100-8FDB-280F65CEC84A}" destId="{84010BCE-7C4E-41E7-8A5B-DE5CA544A8C4}" srcOrd="0" destOrd="0" presId="urn:microsoft.com/office/officeart/2005/8/layout/vList2"/>
    <dgm:cxn modelId="{10DFC91D-2F3A-436F-9B10-849D2495012C}" type="presParOf" srcId="{84010BCE-7C4E-41E7-8A5B-DE5CA544A8C4}" destId="{E2E72336-FA3D-4EF6-8DA3-BCF5BEC57F6B}" srcOrd="0" destOrd="0" presId="urn:microsoft.com/office/officeart/2005/8/layout/vList2"/>
    <dgm:cxn modelId="{BAF76456-4550-4533-9F80-F5AB31E6FFE4}" type="presParOf" srcId="{84010BCE-7C4E-41E7-8A5B-DE5CA544A8C4}" destId="{435D08DF-3E5B-48E0-8523-D6982895F1D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957F37-3EA2-45E0-9A7D-3432F46E583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27E11C-7A1C-427C-A94C-43504E8D6148}">
      <dgm:prSet/>
      <dgm:spPr/>
      <dgm:t>
        <a:bodyPr/>
        <a:lstStyle/>
        <a:p>
          <a:r>
            <a:rPr lang="en-US" b="1" dirty="0"/>
            <a:t>Problems:</a:t>
          </a:r>
          <a:endParaRPr lang="en-US" dirty="0"/>
        </a:p>
      </dgm:t>
    </dgm:pt>
    <dgm:pt modelId="{E8132C2A-8C34-4706-AEB1-F5A6D1DC2F18}" type="parTrans" cxnId="{C20BFE2E-C7EF-4005-A45E-DB9426C1AAD1}">
      <dgm:prSet/>
      <dgm:spPr/>
      <dgm:t>
        <a:bodyPr/>
        <a:lstStyle/>
        <a:p>
          <a:endParaRPr lang="en-US"/>
        </a:p>
      </dgm:t>
    </dgm:pt>
    <dgm:pt modelId="{9D115CD8-46B7-487E-BE85-BF19F2031B9D}" type="sibTrans" cxnId="{C20BFE2E-C7EF-4005-A45E-DB9426C1AAD1}">
      <dgm:prSet/>
      <dgm:spPr/>
      <dgm:t>
        <a:bodyPr/>
        <a:lstStyle/>
        <a:p>
          <a:endParaRPr lang="en-US"/>
        </a:p>
      </dgm:t>
    </dgm:pt>
    <dgm:pt modelId="{3C3A2C2C-5848-4A90-9DA9-AD5365930939}">
      <dgm:prSet custT="1"/>
      <dgm:spPr/>
      <dgm:t>
        <a:bodyPr/>
        <a:lstStyle/>
        <a:p>
          <a:r>
            <a:rPr lang="en-US" sz="3000" b="1" dirty="0">
              <a:latin typeface="Speak Pro" panose="020B0604020202020204" pitchFamily="34" charset="0"/>
            </a:rPr>
            <a:t>Size of Dataset</a:t>
          </a:r>
          <a:endParaRPr lang="en-US" sz="3000" dirty="0">
            <a:latin typeface="Speak Pro" panose="020B0604020202020204" pitchFamily="34" charset="0"/>
          </a:endParaRPr>
        </a:p>
      </dgm:t>
    </dgm:pt>
    <dgm:pt modelId="{B1DDF8F9-BDBD-407B-8615-89FDB99AEF46}" type="parTrans" cxnId="{DDA5D2AC-F181-4C0D-B171-C018460E5316}">
      <dgm:prSet/>
      <dgm:spPr/>
      <dgm:t>
        <a:bodyPr/>
        <a:lstStyle/>
        <a:p>
          <a:endParaRPr lang="en-US"/>
        </a:p>
      </dgm:t>
    </dgm:pt>
    <dgm:pt modelId="{8BF2BEF7-AC98-4341-A320-E9F121FE3FAB}" type="sibTrans" cxnId="{DDA5D2AC-F181-4C0D-B171-C018460E5316}">
      <dgm:prSet/>
      <dgm:spPr/>
      <dgm:t>
        <a:bodyPr/>
        <a:lstStyle/>
        <a:p>
          <a:endParaRPr lang="en-US"/>
        </a:p>
      </dgm:t>
    </dgm:pt>
    <dgm:pt modelId="{863253D3-3696-47D7-8A1E-BC57A091F75C}">
      <dgm:prSet custT="1"/>
      <dgm:spPr/>
      <dgm:t>
        <a:bodyPr/>
        <a:lstStyle/>
        <a:p>
          <a:r>
            <a:rPr lang="en-US" sz="3000" b="1" dirty="0">
              <a:latin typeface="Speak Pro" panose="020B0604020202020204" pitchFamily="34" charset="0"/>
            </a:rPr>
            <a:t>Dropped empty rows</a:t>
          </a:r>
          <a:endParaRPr lang="en-US" sz="3000" dirty="0">
            <a:latin typeface="Speak Pro" panose="020B0604020202020204" pitchFamily="34" charset="0"/>
          </a:endParaRPr>
        </a:p>
      </dgm:t>
    </dgm:pt>
    <dgm:pt modelId="{E4A7DD48-B1FB-494E-BB14-EDE733B46E19}" type="parTrans" cxnId="{D7911736-BA43-44CE-9F63-BAACB9BEED31}">
      <dgm:prSet/>
      <dgm:spPr/>
      <dgm:t>
        <a:bodyPr/>
        <a:lstStyle/>
        <a:p>
          <a:endParaRPr lang="en-US"/>
        </a:p>
      </dgm:t>
    </dgm:pt>
    <dgm:pt modelId="{7B7A32D9-B243-4D8C-95C1-A449F8A28E3B}" type="sibTrans" cxnId="{D7911736-BA43-44CE-9F63-BAACB9BEED31}">
      <dgm:prSet/>
      <dgm:spPr/>
      <dgm:t>
        <a:bodyPr/>
        <a:lstStyle/>
        <a:p>
          <a:endParaRPr lang="en-US"/>
        </a:p>
      </dgm:t>
    </dgm:pt>
    <dgm:pt modelId="{1E8A09EC-D7F7-4F4A-AABC-A1E6F14580F8}">
      <dgm:prSet custT="1"/>
      <dgm:spPr/>
      <dgm:t>
        <a:bodyPr/>
        <a:lstStyle/>
        <a:p>
          <a:r>
            <a:rPr lang="en-US" sz="3000" b="1" dirty="0">
              <a:latin typeface="Speak Pro" panose="020B0604020202020204" pitchFamily="34" charset="0"/>
            </a:rPr>
            <a:t>Time column – as date</a:t>
          </a:r>
          <a:endParaRPr lang="en-US" sz="3000" dirty="0">
            <a:latin typeface="Speak Pro" panose="020B0604020202020204" pitchFamily="34" charset="0"/>
          </a:endParaRPr>
        </a:p>
      </dgm:t>
    </dgm:pt>
    <dgm:pt modelId="{113874B9-062F-446F-8CB6-E15895E4B679}" type="parTrans" cxnId="{F5BEA063-EA17-4095-A75D-5F1C275A0C81}">
      <dgm:prSet/>
      <dgm:spPr/>
      <dgm:t>
        <a:bodyPr/>
        <a:lstStyle/>
        <a:p>
          <a:endParaRPr lang="en-US"/>
        </a:p>
      </dgm:t>
    </dgm:pt>
    <dgm:pt modelId="{58F93434-E41F-43B0-ACA8-A9B24F95527E}" type="sibTrans" cxnId="{F5BEA063-EA17-4095-A75D-5F1C275A0C81}">
      <dgm:prSet/>
      <dgm:spPr/>
      <dgm:t>
        <a:bodyPr/>
        <a:lstStyle/>
        <a:p>
          <a:endParaRPr lang="en-US"/>
        </a:p>
      </dgm:t>
    </dgm:pt>
    <dgm:pt modelId="{A5B8C132-00DA-4688-ADAC-61E40A2C8646}" type="pres">
      <dgm:prSet presAssocID="{3A957F37-3EA2-45E0-9A7D-3432F46E583D}" presName="linear" presStyleCnt="0">
        <dgm:presLayoutVars>
          <dgm:animLvl val="lvl"/>
          <dgm:resizeHandles val="exact"/>
        </dgm:presLayoutVars>
      </dgm:prSet>
      <dgm:spPr/>
    </dgm:pt>
    <dgm:pt modelId="{F49D6797-CAF4-484C-B91E-E08172E9D871}" type="pres">
      <dgm:prSet presAssocID="{7F27E11C-7A1C-427C-A94C-43504E8D6148}" presName="parentText" presStyleLbl="node1" presStyleIdx="0" presStyleCnt="1" custScaleY="106075" custLinFactNeighborX="866" custLinFactNeighborY="-2607">
        <dgm:presLayoutVars>
          <dgm:chMax val="0"/>
          <dgm:bulletEnabled val="1"/>
        </dgm:presLayoutVars>
      </dgm:prSet>
      <dgm:spPr/>
    </dgm:pt>
    <dgm:pt modelId="{C35E0276-6A94-42FE-BF7A-281B05BC1B4B}" type="pres">
      <dgm:prSet presAssocID="{7F27E11C-7A1C-427C-A94C-43504E8D614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5333D1A-2AF9-463B-9EC5-C1B12469FA6E}" type="presOf" srcId="{863253D3-3696-47D7-8A1E-BC57A091F75C}" destId="{C35E0276-6A94-42FE-BF7A-281B05BC1B4B}" srcOrd="0" destOrd="1" presId="urn:microsoft.com/office/officeart/2005/8/layout/vList2"/>
    <dgm:cxn modelId="{C20BFE2E-C7EF-4005-A45E-DB9426C1AAD1}" srcId="{3A957F37-3EA2-45E0-9A7D-3432F46E583D}" destId="{7F27E11C-7A1C-427C-A94C-43504E8D6148}" srcOrd="0" destOrd="0" parTransId="{E8132C2A-8C34-4706-AEB1-F5A6D1DC2F18}" sibTransId="{9D115CD8-46B7-487E-BE85-BF19F2031B9D}"/>
    <dgm:cxn modelId="{D7911736-BA43-44CE-9F63-BAACB9BEED31}" srcId="{7F27E11C-7A1C-427C-A94C-43504E8D6148}" destId="{863253D3-3696-47D7-8A1E-BC57A091F75C}" srcOrd="1" destOrd="0" parTransId="{E4A7DD48-B1FB-494E-BB14-EDE733B46E19}" sibTransId="{7B7A32D9-B243-4D8C-95C1-A449F8A28E3B}"/>
    <dgm:cxn modelId="{F5BEA063-EA17-4095-A75D-5F1C275A0C81}" srcId="{7F27E11C-7A1C-427C-A94C-43504E8D6148}" destId="{1E8A09EC-D7F7-4F4A-AABC-A1E6F14580F8}" srcOrd="2" destOrd="0" parTransId="{113874B9-062F-446F-8CB6-E15895E4B679}" sibTransId="{58F93434-E41F-43B0-ACA8-A9B24F95527E}"/>
    <dgm:cxn modelId="{E2839A46-531F-48EA-8F97-D66103D2A06B}" type="presOf" srcId="{1E8A09EC-D7F7-4F4A-AABC-A1E6F14580F8}" destId="{C35E0276-6A94-42FE-BF7A-281B05BC1B4B}" srcOrd="0" destOrd="2" presId="urn:microsoft.com/office/officeart/2005/8/layout/vList2"/>
    <dgm:cxn modelId="{DDA5D2AC-F181-4C0D-B171-C018460E5316}" srcId="{7F27E11C-7A1C-427C-A94C-43504E8D6148}" destId="{3C3A2C2C-5848-4A90-9DA9-AD5365930939}" srcOrd="0" destOrd="0" parTransId="{B1DDF8F9-BDBD-407B-8615-89FDB99AEF46}" sibTransId="{8BF2BEF7-AC98-4341-A320-E9F121FE3FAB}"/>
    <dgm:cxn modelId="{484FAFB7-37FF-402B-A88B-D26FFDD53198}" type="presOf" srcId="{7F27E11C-7A1C-427C-A94C-43504E8D6148}" destId="{F49D6797-CAF4-484C-B91E-E08172E9D871}" srcOrd="0" destOrd="0" presId="urn:microsoft.com/office/officeart/2005/8/layout/vList2"/>
    <dgm:cxn modelId="{15E188BE-FED3-46A9-9BBF-C8FDF5ED695B}" type="presOf" srcId="{3A957F37-3EA2-45E0-9A7D-3432F46E583D}" destId="{A5B8C132-00DA-4688-ADAC-61E40A2C8646}" srcOrd="0" destOrd="0" presId="urn:microsoft.com/office/officeart/2005/8/layout/vList2"/>
    <dgm:cxn modelId="{3363E8DB-F88C-47EC-AAA9-E0EB4D2E1596}" type="presOf" srcId="{3C3A2C2C-5848-4A90-9DA9-AD5365930939}" destId="{C35E0276-6A94-42FE-BF7A-281B05BC1B4B}" srcOrd="0" destOrd="0" presId="urn:microsoft.com/office/officeart/2005/8/layout/vList2"/>
    <dgm:cxn modelId="{14F3551F-44C8-4561-BE0A-865A8CB4B91A}" type="presParOf" srcId="{A5B8C132-00DA-4688-ADAC-61E40A2C8646}" destId="{F49D6797-CAF4-484C-B91E-E08172E9D871}" srcOrd="0" destOrd="0" presId="urn:microsoft.com/office/officeart/2005/8/layout/vList2"/>
    <dgm:cxn modelId="{67CAE719-7B6E-4F91-AB1D-CBC2A6881111}" type="presParOf" srcId="{A5B8C132-00DA-4688-ADAC-61E40A2C8646}" destId="{C35E0276-6A94-42FE-BF7A-281B05BC1B4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31A8C-2F74-41FC-BAB0-146A75ABD1C6}">
      <dsp:nvSpPr>
        <dsp:cNvPr id="0" name=""/>
        <dsp:cNvSpPr/>
      </dsp:nvSpPr>
      <dsp:spPr>
        <a:xfrm>
          <a:off x="0" y="47240"/>
          <a:ext cx="3308406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Where ?</a:t>
          </a:r>
        </a:p>
      </dsp:txBody>
      <dsp:txXfrm>
        <a:off x="35125" y="82365"/>
        <a:ext cx="3238156" cy="649299"/>
      </dsp:txXfrm>
    </dsp:sp>
    <dsp:sp modelId="{973BA0B9-E406-4E73-8865-613DFCC3F47B}">
      <dsp:nvSpPr>
        <dsp:cNvPr id="0" name=""/>
        <dsp:cNvSpPr/>
      </dsp:nvSpPr>
      <dsp:spPr>
        <a:xfrm>
          <a:off x="0" y="766790"/>
          <a:ext cx="3308406" cy="1831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04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Does zip code matter?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Does population matter?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Does side of town matter?</a:t>
          </a:r>
        </a:p>
      </dsp:txBody>
      <dsp:txXfrm>
        <a:off x="0" y="766790"/>
        <a:ext cx="3308406" cy="18319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15AD2-4C22-477B-AE88-40E8844D1ED4}">
      <dsp:nvSpPr>
        <dsp:cNvPr id="0" name=""/>
        <dsp:cNvSpPr/>
      </dsp:nvSpPr>
      <dsp:spPr>
        <a:xfrm>
          <a:off x="0" y="0"/>
          <a:ext cx="3308406" cy="82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When?</a:t>
          </a:r>
        </a:p>
      </dsp:txBody>
      <dsp:txXfrm>
        <a:off x="40209" y="40209"/>
        <a:ext cx="3227988" cy="743262"/>
      </dsp:txXfrm>
    </dsp:sp>
    <dsp:sp modelId="{A2453A25-5912-4F25-947A-CA7DC15BF40B}">
      <dsp:nvSpPr>
        <dsp:cNvPr id="0" name=""/>
        <dsp:cNvSpPr/>
      </dsp:nvSpPr>
      <dsp:spPr>
        <a:xfrm>
          <a:off x="0" y="824030"/>
          <a:ext cx="3308406" cy="182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042" tIns="29210" rIns="163576" bIns="2921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Does time of day matter?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Does part of month matter?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Does month matter?</a:t>
          </a:r>
        </a:p>
      </dsp:txBody>
      <dsp:txXfrm>
        <a:off x="0" y="824030"/>
        <a:ext cx="3308406" cy="1821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47DB7-B390-4CDB-98B0-07EAE9293964}">
      <dsp:nvSpPr>
        <dsp:cNvPr id="0" name=""/>
        <dsp:cNvSpPr/>
      </dsp:nvSpPr>
      <dsp:spPr>
        <a:xfrm>
          <a:off x="0" y="15413"/>
          <a:ext cx="3105807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Weather?</a:t>
          </a:r>
        </a:p>
      </dsp:txBody>
      <dsp:txXfrm>
        <a:off x="35125" y="50538"/>
        <a:ext cx="3035557" cy="649299"/>
      </dsp:txXfrm>
    </dsp:sp>
    <dsp:sp modelId="{872CF9C2-26E0-4E82-86A5-421CC26887FA}">
      <dsp:nvSpPr>
        <dsp:cNvPr id="0" name=""/>
        <dsp:cNvSpPr/>
      </dsp:nvSpPr>
      <dsp:spPr>
        <a:xfrm>
          <a:off x="0" y="734963"/>
          <a:ext cx="3105807" cy="217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09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Does weather condition matter?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Does amount of precipitation matter?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Does visibility matter?</a:t>
          </a:r>
        </a:p>
      </dsp:txBody>
      <dsp:txXfrm>
        <a:off x="0" y="734963"/>
        <a:ext cx="3105807" cy="2173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E72336-FA3D-4EF6-8DA3-BCF5BEC57F6B}">
      <dsp:nvSpPr>
        <dsp:cNvPr id="0" name=""/>
        <dsp:cNvSpPr/>
      </dsp:nvSpPr>
      <dsp:spPr>
        <a:xfrm>
          <a:off x="0" y="206362"/>
          <a:ext cx="4289957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 dirty="0"/>
            <a:t>Insights:</a:t>
          </a:r>
          <a:endParaRPr lang="en-US" sz="3900" kern="1200" dirty="0"/>
        </a:p>
      </dsp:txBody>
      <dsp:txXfrm>
        <a:off x="45663" y="252025"/>
        <a:ext cx="4198631" cy="844089"/>
      </dsp:txXfrm>
    </dsp:sp>
    <dsp:sp modelId="{435D08DF-3E5B-48E0-8523-D6982895F1D4}">
      <dsp:nvSpPr>
        <dsp:cNvPr id="0" name=""/>
        <dsp:cNvSpPr/>
      </dsp:nvSpPr>
      <dsp:spPr>
        <a:xfrm>
          <a:off x="0" y="1141777"/>
          <a:ext cx="4289957" cy="1776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206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b="1" kern="1200" dirty="0">
              <a:latin typeface="Speak Pro" panose="020B0604020202020204" pitchFamily="34" charset="0"/>
            </a:rPr>
            <a:t>Change of questions to fit core question</a:t>
          </a:r>
          <a:endParaRPr lang="en-US" sz="3000" kern="1200" dirty="0">
            <a:latin typeface="Speak Pro" panose="020B0604020202020204" pitchFamily="34" charset="0"/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b="1" kern="1200" dirty="0">
              <a:latin typeface="Speak Pro" panose="020B0604020202020204" pitchFamily="34" charset="0"/>
            </a:rPr>
            <a:t>Needed additional data for location question</a:t>
          </a:r>
          <a:endParaRPr lang="en-US" sz="3000" kern="1200" dirty="0">
            <a:latin typeface="Speak Pro" panose="020B0604020202020204" pitchFamily="34" charset="0"/>
          </a:endParaRPr>
        </a:p>
      </dsp:txBody>
      <dsp:txXfrm>
        <a:off x="0" y="1141777"/>
        <a:ext cx="4289957" cy="17760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D6797-CAF4-484C-B91E-E08172E9D871}">
      <dsp:nvSpPr>
        <dsp:cNvPr id="0" name=""/>
        <dsp:cNvSpPr/>
      </dsp:nvSpPr>
      <dsp:spPr>
        <a:xfrm>
          <a:off x="0" y="0"/>
          <a:ext cx="3911600" cy="9413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Problems:</a:t>
          </a:r>
          <a:endParaRPr lang="en-US" sz="3700" kern="1200" dirty="0"/>
        </a:p>
      </dsp:txBody>
      <dsp:txXfrm>
        <a:off x="45953" y="45953"/>
        <a:ext cx="3819694" cy="849451"/>
      </dsp:txXfrm>
    </dsp:sp>
    <dsp:sp modelId="{C35E0276-6A94-42FE-BF7A-281B05BC1B4B}">
      <dsp:nvSpPr>
        <dsp:cNvPr id="0" name=""/>
        <dsp:cNvSpPr/>
      </dsp:nvSpPr>
      <dsp:spPr>
        <a:xfrm>
          <a:off x="0" y="948598"/>
          <a:ext cx="3911600" cy="1838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93" tIns="38100" rIns="213360" bIns="3810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b="1" kern="1200" dirty="0">
              <a:latin typeface="Speak Pro" panose="020B0604020202020204" pitchFamily="34" charset="0"/>
            </a:rPr>
            <a:t>Size of Dataset</a:t>
          </a:r>
          <a:endParaRPr lang="en-US" sz="3000" kern="1200" dirty="0">
            <a:latin typeface="Speak Pro" panose="020B0604020202020204" pitchFamily="34" charset="0"/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b="1" kern="1200" dirty="0">
              <a:latin typeface="Speak Pro" panose="020B0604020202020204" pitchFamily="34" charset="0"/>
            </a:rPr>
            <a:t>Dropped empty rows</a:t>
          </a:r>
          <a:endParaRPr lang="en-US" sz="3000" kern="1200" dirty="0">
            <a:latin typeface="Speak Pro" panose="020B0604020202020204" pitchFamily="34" charset="0"/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b="1" kern="1200" dirty="0">
              <a:latin typeface="Speak Pro" panose="020B0604020202020204" pitchFamily="34" charset="0"/>
            </a:rPr>
            <a:t>Time column – as date</a:t>
          </a:r>
          <a:endParaRPr lang="en-US" sz="3000" kern="1200" dirty="0">
            <a:latin typeface="Speak Pro" panose="020B0604020202020204" pitchFamily="34" charset="0"/>
          </a:endParaRPr>
        </a:p>
      </dsp:txBody>
      <dsp:txXfrm>
        <a:off x="0" y="948598"/>
        <a:ext cx="3911600" cy="1838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5CFD2-AE08-4857-9175-CC962D418E0C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762CE-7958-458C-BBFD-262744A0D9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508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9762CE-7958-458C-BBFD-262744A0D9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69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9762CE-7958-458C-BBFD-262744A0D9C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08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9762CE-7958-458C-BBFD-262744A0D9C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9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CC4F-C345-426D-89E0-591917A5BD73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8F2C-6B05-480F-8A6C-C49363C62A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6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CC4F-C345-426D-89E0-591917A5BD73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8F2C-6B05-480F-8A6C-C49363C62A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3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CC4F-C345-426D-89E0-591917A5BD73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8F2C-6B05-480F-8A6C-C49363C62A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198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CC4F-C345-426D-89E0-591917A5BD73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8F2C-6B05-480F-8A6C-C49363C62A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195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CC4F-C345-426D-89E0-591917A5BD73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8F2C-6B05-480F-8A6C-C49363C62A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38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CC4F-C345-426D-89E0-591917A5BD73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8F2C-6B05-480F-8A6C-C49363C62A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197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CC4F-C345-426D-89E0-591917A5BD73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8F2C-6B05-480F-8A6C-C49363C62A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562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CC4F-C345-426D-89E0-591917A5BD73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8F2C-6B05-480F-8A6C-C49363C62A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381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CC4F-C345-426D-89E0-591917A5BD73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8F2C-6B05-480F-8A6C-C49363C62A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3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CC4F-C345-426D-89E0-591917A5BD73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1528F2C-6B05-480F-8A6C-C49363C62A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CC4F-C345-426D-89E0-591917A5BD73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8F2C-6B05-480F-8A6C-C49363C62A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7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CC4F-C345-426D-89E0-591917A5BD73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8F2C-6B05-480F-8A6C-C49363C62A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4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CC4F-C345-426D-89E0-591917A5BD73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8F2C-6B05-480F-8A6C-C49363C62A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87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CC4F-C345-426D-89E0-591917A5BD73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8F2C-6B05-480F-8A6C-C49363C62A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9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CC4F-C345-426D-89E0-591917A5BD73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8F2C-6B05-480F-8A6C-C49363C62A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7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CC4F-C345-426D-89E0-591917A5BD73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8F2C-6B05-480F-8A6C-C49363C62A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CC4F-C345-426D-89E0-591917A5BD73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8F2C-6B05-480F-8A6C-C49363C62A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16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BECC4F-C345-426D-89E0-591917A5BD73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528F2C-6B05-480F-8A6C-C49363C62A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6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obhanmoosavi/us-acciden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8ACD999-13D5-4625-8971-08C2DE018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ehicle speeding down a mountain road at dusk">
            <a:extLst>
              <a:ext uri="{FF2B5EF4-FFF2-40B4-BE49-F238E27FC236}">
                <a16:creationId xmlns:a16="http://schemas.microsoft.com/office/drawing/2014/main" id="{BCF0DFFD-AB1E-4DA0-9638-2974F375DC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1" r="24455" b="-1"/>
          <a:stretch/>
        </p:blipFill>
        <p:spPr>
          <a:xfrm>
            <a:off x="4545660" y="10"/>
            <a:ext cx="7646340" cy="6857990"/>
          </a:xfrm>
          <a:custGeom>
            <a:avLst/>
            <a:gdLst/>
            <a:ahLst/>
            <a:cxnLst/>
            <a:rect l="l" t="t" r="r" b="b"/>
            <a:pathLst>
              <a:path w="7646340" h="6858000">
                <a:moveTo>
                  <a:pt x="635077" y="0"/>
                </a:moveTo>
                <a:lnTo>
                  <a:pt x="7646340" y="0"/>
                </a:lnTo>
                <a:lnTo>
                  <a:pt x="7646340" y="6858000"/>
                </a:lnTo>
                <a:lnTo>
                  <a:pt x="1925271" y="6858000"/>
                </a:lnTo>
                <a:lnTo>
                  <a:pt x="2445" y="2512588"/>
                </a:lnTo>
                <a:lnTo>
                  <a:pt x="0" y="2513671"/>
                </a:lnTo>
                <a:close/>
              </a:path>
            </a:pathLst>
          </a:custGeom>
        </p:spPr>
      </p:pic>
      <p:sp>
        <p:nvSpPr>
          <p:cNvPr id="47" name="Freeform 8">
            <a:extLst>
              <a:ext uri="{FF2B5EF4-FFF2-40B4-BE49-F238E27FC236}">
                <a16:creationId xmlns:a16="http://schemas.microsoft.com/office/drawing/2014/main" id="{B512E719-5663-49B6-B093-E662B417E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C9817F-CB46-425A-B57A-522F9B965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720" y="499534"/>
            <a:ext cx="4381383" cy="3259667"/>
          </a:xfrm>
          <a:effectLst/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>
                <a:solidFill>
                  <a:schemeClr val="bg1"/>
                </a:solidFill>
                <a:latin typeface="Speak Pro" panose="020B0604020202020204" pitchFamily="34" charset="0"/>
              </a:rPr>
              <a:t>Texas Traffic Accident Patterns in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CB8EC-C295-44B2-B5D3-D5EFECA2C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498" y="3911601"/>
            <a:ext cx="4062942" cy="19727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  <a:buFont typeface="Arial"/>
              <a:buChar char="•"/>
            </a:pPr>
            <a:endParaRPr lang="en-US" sz="2400" dirty="0">
              <a:solidFill>
                <a:schemeClr val="bg1"/>
              </a:solidFill>
              <a:latin typeface="Speak Pro" panose="020B0604020202020204" pitchFamily="34" charset="0"/>
            </a:endParaRPr>
          </a:p>
          <a:p>
            <a:pPr marR="0" lvl="2" algn="l">
              <a:lnSpc>
                <a:spcPct val="90000"/>
              </a:lnSpc>
              <a:buFont typeface="Arial"/>
              <a:buChar char="•"/>
              <a:tabLst>
                <a:tab pos="1371600" algn="l"/>
              </a:tabLst>
            </a:pPr>
            <a:r>
              <a:rPr lang="en-US" sz="2400" dirty="0">
                <a:solidFill>
                  <a:schemeClr val="bg1"/>
                </a:solidFill>
                <a:latin typeface="Speak Pro" panose="020B0604020202020204" pitchFamily="34" charset="0"/>
              </a:rPr>
              <a:t>Monica </a:t>
            </a:r>
            <a:r>
              <a:rPr lang="en-US" sz="2400" dirty="0" err="1">
                <a:solidFill>
                  <a:schemeClr val="bg1"/>
                </a:solidFill>
                <a:latin typeface="Speak Pro" panose="020B0604020202020204" pitchFamily="34" charset="0"/>
              </a:rPr>
              <a:t>Bustillos</a:t>
            </a:r>
            <a:endParaRPr lang="en-US" sz="2400" dirty="0">
              <a:solidFill>
                <a:schemeClr val="bg1"/>
              </a:solidFill>
              <a:latin typeface="Speak Pro" panose="020B0604020202020204" pitchFamily="34" charset="0"/>
            </a:endParaRPr>
          </a:p>
          <a:p>
            <a:pPr marR="0" lvl="2" algn="l">
              <a:lnSpc>
                <a:spcPct val="90000"/>
              </a:lnSpc>
              <a:buFont typeface="Arial"/>
              <a:buChar char="•"/>
              <a:tabLst>
                <a:tab pos="1371600" algn="l"/>
              </a:tabLst>
            </a:pPr>
            <a:r>
              <a:rPr lang="en-US" sz="2400" dirty="0">
                <a:solidFill>
                  <a:schemeClr val="bg1"/>
                </a:solidFill>
                <a:latin typeface="Speak Pro" panose="020B0604020202020204" pitchFamily="34" charset="0"/>
              </a:rPr>
              <a:t> Bobby Del Bosque</a:t>
            </a:r>
          </a:p>
          <a:p>
            <a:pPr marR="0" lvl="2" algn="l">
              <a:lnSpc>
                <a:spcPct val="90000"/>
              </a:lnSpc>
              <a:buFont typeface="Arial"/>
              <a:buChar char="•"/>
              <a:tabLst>
                <a:tab pos="1371600" algn="l"/>
              </a:tabLst>
            </a:pPr>
            <a:r>
              <a:rPr lang="en-US" sz="2400" dirty="0">
                <a:solidFill>
                  <a:schemeClr val="bg1"/>
                </a:solidFill>
                <a:latin typeface="Speak Pro" panose="020B0604020202020204" pitchFamily="34" charset="0"/>
              </a:rPr>
              <a:t> Courtney Gomez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E7D0B7D-36AF-417F-8C99-B1452C7E2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2A325524-B5E3-4DB5-AF97-518DE9FFB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40E4BE-6F49-4FC4-9838-20C6FD714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BC3F7C12-102B-499D-AB48-3B4D9E2A6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EEDF529-A27D-4971-9C72-3919B6012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C7BE6017-3E05-4C1C-9CEB-1CF66F05F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076C2A2B-9F98-42AE-B069-55D120D7D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509316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AB10-4099-42B4-82DA-AD1901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307" y="188186"/>
            <a:ext cx="10018713" cy="863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Speak Pro" panose="020B0604020202020204" pitchFamily="34" charset="0"/>
              </a:rPr>
              <a:t>Total Accidents by Zip Code Population</a:t>
            </a:r>
            <a:endParaRPr lang="en-US" sz="3600" dirty="0">
              <a:solidFill>
                <a:schemeClr val="tx2">
                  <a:lumMod val="75000"/>
                  <a:lumOff val="25000"/>
                </a:schemeClr>
              </a:solidFill>
              <a:latin typeface="Speak Pro" panose="020B0604020202020204" pitchFamily="34" charset="0"/>
            </a:endParaRPr>
          </a:p>
        </p:txBody>
      </p:sp>
      <p:pic>
        <p:nvPicPr>
          <p:cNvPr id="22" name="Content Placeholder 21" descr="Chart, bar chart&#10;&#10;Description automatically generated">
            <a:extLst>
              <a:ext uri="{FF2B5EF4-FFF2-40B4-BE49-F238E27FC236}">
                <a16:creationId xmlns:a16="http://schemas.microsoft.com/office/drawing/2014/main" id="{028CCA86-E289-4012-83FF-267529339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700" y="2192866"/>
            <a:ext cx="5969264" cy="4476948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5E79966-9BBA-4FC8-9B45-5316E0C4254F}"/>
              </a:ext>
            </a:extLst>
          </p:cNvPr>
          <p:cNvSpPr txBox="1"/>
          <p:nvPr/>
        </p:nvSpPr>
        <p:spPr>
          <a:xfrm>
            <a:off x="2514329" y="1145272"/>
            <a:ext cx="84666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Speak Pro" panose="020B0604020202020204" pitchFamily="34" charset="0"/>
              </a:rPr>
              <a:t>Hypothesis: The areas with the higher populations </a:t>
            </a:r>
            <a:b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Speak Pro" panose="020B0604020202020204" pitchFamily="34" charset="0"/>
              </a:rPr>
            </a:b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Speak Pro" panose="020B0604020202020204" pitchFamily="34" charset="0"/>
              </a:rPr>
              <a:t>				  will have more accidents.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9252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EF08599-3FED-4288-A20D-E7BCAC3B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lock and calendar on table">
            <a:extLst>
              <a:ext uri="{FF2B5EF4-FFF2-40B4-BE49-F238E27FC236}">
                <a16:creationId xmlns:a16="http://schemas.microsoft.com/office/drawing/2014/main" id="{88E5C8C7-0143-4DA0-9EEF-5629F7899D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1" t="23391" r="36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1" name="Freeform 13">
            <a:extLst>
              <a:ext uri="{FF2B5EF4-FFF2-40B4-BE49-F238E27FC236}">
                <a16:creationId xmlns:a16="http://schemas.microsoft.com/office/drawing/2014/main" id="{C884A6B2-90E9-4BDB-8503-71AC02D3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C5D886-B5D5-4671-9563-DE2E45805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34067"/>
            <a:ext cx="4080932" cy="33104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>
                <a:solidFill>
                  <a:schemeClr val="bg1"/>
                </a:solidFill>
                <a:latin typeface="Speak Pro" panose="020B0604020202020204" pitchFamily="34" charset="0"/>
              </a:rPr>
              <a:t>When is the best time to drive in San Antonio?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9046BC8-D404-4E7D-9202-A07F3FDD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4C202215-4C35-450D-9F60-671C8F8D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F1A5BA8A-AEB4-4BCB-B86C-3F6A8E229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28AC2443-05F0-41CD-8D4A-63DE144F8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33E32F17-ED99-4969-B4D6-10A987D73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5599A813-8424-4E53-95CA-85BF5470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52431A4F-4662-480B-8AD3-394EACD7E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915392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54926-FBBC-4BD5-8E6B-C174B3B2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087" y="225219"/>
            <a:ext cx="7541157" cy="821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Speak Pro" panose="020B0604020202020204" pitchFamily="34" charset="0"/>
              </a:rPr>
              <a:t>Accidents by Time of Day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Speak Pro" panose="020B0604020202020204" pitchFamily="34" charset="0"/>
            </a:endParaRP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C285DE06-B4D8-46BC-97E6-3F1EA611F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959204"/>
            <a:ext cx="7216244" cy="475383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2DB91A-2144-4CB6-AFD7-A64EA97C3D30}"/>
              </a:ext>
            </a:extLst>
          </p:cNvPr>
          <p:cNvSpPr txBox="1"/>
          <p:nvPr/>
        </p:nvSpPr>
        <p:spPr>
          <a:xfrm>
            <a:off x="2528356" y="1035902"/>
            <a:ext cx="8974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Speak Pro" panose="020B0604020202020204" pitchFamily="34" charset="0"/>
              </a:rPr>
              <a:t>Hypothesis: There will be more accidents during rush hour,</a:t>
            </a:r>
            <a:b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Speak Pro" panose="020B0604020202020204" pitchFamily="34" charset="0"/>
              </a:rPr>
            </a:b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Speak Pro" panose="020B0604020202020204" pitchFamily="34" charset="0"/>
              </a:rPr>
              <a:t>			    when people are heading home from work.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265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A95A-FE79-4750-B355-11A44ED89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2285" y="325074"/>
            <a:ext cx="6728356" cy="75353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Speak Pro" panose="020B0604020202020204" pitchFamily="34" charset="0"/>
              </a:rPr>
              <a:t>Accidents by Week of Month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D43C334-9AFD-4367-9FD1-992B0F606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192" y="1337733"/>
            <a:ext cx="7642542" cy="5245993"/>
          </a:xfrm>
        </p:spPr>
      </p:pic>
    </p:spTree>
    <p:extLst>
      <p:ext uri="{BB962C8B-B14F-4D97-AF65-F5344CB8AC3E}">
        <p14:creationId xmlns:p14="http://schemas.microsoft.com/office/powerpoint/2010/main" val="31609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7445-CAFD-4D27-B646-2DB72BAA3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89" y="437761"/>
            <a:ext cx="5898622" cy="821267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Speak Pro" panose="020B0604020202020204" pitchFamily="34" charset="0"/>
              </a:rPr>
              <a:t>Accidents by Month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34D8A0BC-CC9C-4FF9-B4CF-49E8E5CC3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320" y="1524000"/>
            <a:ext cx="7388783" cy="4743839"/>
          </a:xfrm>
        </p:spPr>
      </p:pic>
    </p:spTree>
    <p:extLst>
      <p:ext uri="{BB962C8B-B14F-4D97-AF65-F5344CB8AC3E}">
        <p14:creationId xmlns:p14="http://schemas.microsoft.com/office/powerpoint/2010/main" val="274938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EF08599-3FED-4288-A20D-E7BCAC3B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Rubber boots at back door">
            <a:extLst>
              <a:ext uri="{FF2B5EF4-FFF2-40B4-BE49-F238E27FC236}">
                <a16:creationId xmlns:a16="http://schemas.microsoft.com/office/drawing/2014/main" id="{9EF64E55-2D24-499B-A67D-97EDDDB7BF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1" r="9091"/>
          <a:stretch/>
        </p:blipFill>
        <p:spPr>
          <a:xfrm>
            <a:off x="-104495" y="-118035"/>
            <a:ext cx="15044717" cy="8462655"/>
          </a:xfrm>
          <a:prstGeom prst="rect">
            <a:avLst/>
          </a:prstGeom>
        </p:spPr>
      </p:pic>
      <p:sp>
        <p:nvSpPr>
          <p:cNvPr id="41" name="Freeform 13">
            <a:extLst>
              <a:ext uri="{FF2B5EF4-FFF2-40B4-BE49-F238E27FC236}">
                <a16:creationId xmlns:a16="http://schemas.microsoft.com/office/drawing/2014/main" id="{C884A6B2-90E9-4BDB-8503-71AC02D3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224D74-8DEA-41DC-AF1D-C1596678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99947"/>
            <a:ext cx="4080932" cy="38445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>
                <a:solidFill>
                  <a:schemeClr val="bg1"/>
                </a:solidFill>
                <a:latin typeface="Speak Pro" panose="020B0604020202020204" pitchFamily="34" charset="0"/>
              </a:rPr>
              <a:t>What is the best weather to drive in San Antonio?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9046BC8-D404-4E7D-9202-A07F3FDD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4C202215-4C35-450D-9F60-671C8F8D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F1A5BA8A-AEB4-4BCB-B86C-3F6A8E229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28AC2443-05F0-41CD-8D4A-63DE144F8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33E32F17-ED99-4969-B4D6-10A987D73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5599A813-8424-4E53-95CA-85BF5470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52431A4F-4662-480B-8AD3-394EACD7E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602233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00AB-E90C-40D2-8728-6D720066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712" y="228600"/>
            <a:ext cx="7591956" cy="872067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peak Pro" panose="020B0604020202020204" pitchFamily="34" charset="0"/>
              </a:rPr>
              <a:t>Accidents by Weather Condition</a:t>
            </a:r>
          </a:p>
        </p:txBody>
      </p:sp>
      <p:pic>
        <p:nvPicPr>
          <p:cNvPr id="21" name="Content Placeholder 20" descr="Chart, bar chart&#10;&#10;Description automatically generated">
            <a:extLst>
              <a:ext uri="{FF2B5EF4-FFF2-40B4-BE49-F238E27FC236}">
                <a16:creationId xmlns:a16="http://schemas.microsoft.com/office/drawing/2014/main" id="{BFD917CB-92BF-4975-BC3D-2FBF04162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1391722"/>
            <a:ext cx="6756400" cy="5253810"/>
          </a:xfrm>
        </p:spPr>
      </p:pic>
    </p:spTree>
    <p:extLst>
      <p:ext uri="{BB962C8B-B14F-4D97-AF65-F5344CB8AC3E}">
        <p14:creationId xmlns:p14="http://schemas.microsoft.com/office/powerpoint/2010/main" val="367434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F5C4-A9DB-4F67-9963-D5E0E006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8087" y="194733"/>
            <a:ext cx="6271157" cy="102446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Speak Pro" panose="020B0604020202020204" pitchFamily="34" charset="0"/>
              </a:rPr>
              <a:t>Accidents in Precipitation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Speak Pro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AC0BE-7CFE-4EB2-AEA1-663E1ED2963C}"/>
              </a:ext>
            </a:extLst>
          </p:cNvPr>
          <p:cNvSpPr txBox="1"/>
          <p:nvPr/>
        </p:nvSpPr>
        <p:spPr>
          <a:xfrm>
            <a:off x="2562756" y="1219200"/>
            <a:ext cx="7529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Speak Pro" panose="020B0604020202020204" pitchFamily="34" charset="0"/>
              </a:rPr>
              <a:t>Hypothesis: The more water on the ground, the more 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  <a:latin typeface="Speak Pro" panose="020B0604020202020204" pitchFamily="34" charset="0"/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Speak Pro" panose="020B0604020202020204" pitchFamily="34" charset="0"/>
              </a:rPr>
              <a:t>			    accidents will occur.</a:t>
            </a:r>
            <a:endParaRPr lang="en-US" sz="2400" dirty="0"/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424F3245-8CCF-460A-9DF5-90B246081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166" y="2497666"/>
            <a:ext cx="3767667" cy="3767667"/>
          </a:xfrm>
        </p:spPr>
      </p:pic>
    </p:spTree>
    <p:extLst>
      <p:ext uri="{BB962C8B-B14F-4D97-AF65-F5344CB8AC3E}">
        <p14:creationId xmlns:p14="http://schemas.microsoft.com/office/powerpoint/2010/main" val="329955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B771D-9D5D-451C-8C8C-3897CEE0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489" y="397933"/>
            <a:ext cx="7829022" cy="973667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peak Pro" panose="020B0604020202020204" pitchFamily="34" charset="0"/>
              </a:rPr>
              <a:t>Accidents per visibility conditions</a:t>
            </a:r>
          </a:p>
        </p:txBody>
      </p: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30A322BC-C4AB-4F20-BD8F-1E752A6A0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18" y="1371600"/>
            <a:ext cx="5194564" cy="5194564"/>
          </a:xfrm>
        </p:spPr>
      </p:pic>
    </p:spTree>
    <p:extLst>
      <p:ext uri="{BB962C8B-B14F-4D97-AF65-F5344CB8AC3E}">
        <p14:creationId xmlns:p14="http://schemas.microsoft.com/office/powerpoint/2010/main" val="174881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EF08599-3FED-4288-A20D-E7BCAC3B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50D24A00-3AA9-48E9-91A2-7FFADD557A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41" r="7813" b="124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9" name="Freeform 13">
            <a:extLst>
              <a:ext uri="{FF2B5EF4-FFF2-40B4-BE49-F238E27FC236}">
                <a16:creationId xmlns:a16="http://schemas.microsoft.com/office/drawing/2014/main" id="{C884A6B2-90E9-4BDB-8503-71AC02D3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C62AF-08D5-41E2-9FF2-35D221C20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08" y="2797175"/>
            <a:ext cx="4080932" cy="10837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dirty="0">
                <a:solidFill>
                  <a:schemeClr val="bg1"/>
                </a:solidFill>
                <a:latin typeface="Speak Pro" panose="020B0604020202020204" pitchFamily="34" charset="0"/>
              </a:rPr>
              <a:t>What’s next?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046BC8-D404-4E7D-9202-A07F3FDD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4C202215-4C35-450D-9F60-671C8F8D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F1A5BA8A-AEB4-4BCB-B86C-3F6A8E229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28AC2443-05F0-41CD-8D4A-63DE144F8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33E32F17-ED99-4969-B4D6-10A987D73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5599A813-8424-4E53-95CA-85BF5470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52431A4F-4662-480B-8AD3-394EACD7E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31994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DCE0-21A2-4854-95B9-E6948A08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ts val="0"/>
              </a:spcAft>
            </a:pPr>
            <a:br>
              <a:rPr lang="en-US" dirty="0">
                <a:effectLst/>
              </a:rPr>
            </a:br>
            <a:r>
              <a:rPr lang="en-US" sz="4400" dirty="0">
                <a:solidFill>
                  <a:schemeClr val="accent1"/>
                </a:solidFill>
                <a:effectLst/>
                <a:latin typeface="Speak Pr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the best environment in San Antonio to mitigate the chances of being in an accident?</a:t>
            </a:r>
            <a:b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D535FEC-E387-4D34-920F-AB3FCFBA91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417512"/>
              </p:ext>
            </p:extLst>
          </p:nvPr>
        </p:nvGraphicFramePr>
        <p:xfrm>
          <a:off x="1484310" y="2667000"/>
          <a:ext cx="3308407" cy="2645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40AE6A0-8AFF-45AD-B1A9-255296BF97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8479710"/>
              </p:ext>
            </p:extLst>
          </p:nvPr>
        </p:nvGraphicFramePr>
        <p:xfrm>
          <a:off x="5186855" y="3183467"/>
          <a:ext cx="3308407" cy="2645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9C0C376-A99D-4B9C-B2A8-1504E5606C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0079335"/>
              </p:ext>
            </p:extLst>
          </p:nvPr>
        </p:nvGraphicFramePr>
        <p:xfrm>
          <a:off x="8828690" y="3675993"/>
          <a:ext cx="3105807" cy="2923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86618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  <p:bldGraphic spid="8" grpId="0">
        <p:bldAsOne/>
      </p:bldGraphic>
      <p:bldGraphic spid="9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B0AB-DEE6-4468-AF80-B12DF515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755" y="482600"/>
            <a:ext cx="7862889" cy="16510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Speak Pro" panose="020B0604020202020204" pitchFamily="34" charset="0"/>
              </a:rPr>
              <a:t>Additional research questions…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B3592-DFCD-4E48-A22E-8730C50FC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8443" y="2548466"/>
            <a:ext cx="10018713" cy="3124201"/>
          </a:xfrm>
        </p:spPr>
        <p:txBody>
          <a:bodyPr>
            <a:normAutofit/>
          </a:bodyPr>
          <a:lstStyle/>
          <a:p>
            <a:r>
              <a:rPr lang="en-US" sz="2800" dirty="0"/>
              <a:t>Is there any correlation between weather and location?</a:t>
            </a:r>
          </a:p>
          <a:p>
            <a:r>
              <a:rPr lang="en-US" sz="2800" dirty="0"/>
              <a:t>Is there any correlation between weather and time?</a:t>
            </a:r>
          </a:p>
          <a:p>
            <a:r>
              <a:rPr lang="en-US" sz="2800" dirty="0"/>
              <a:t>Is there any correlation between location and time?</a:t>
            </a:r>
          </a:p>
        </p:txBody>
      </p:sp>
    </p:spTree>
    <p:extLst>
      <p:ext uri="{BB962C8B-B14F-4D97-AF65-F5344CB8AC3E}">
        <p14:creationId xmlns:p14="http://schemas.microsoft.com/office/powerpoint/2010/main" val="135053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5EF08599-3FED-4288-A20D-E7BCAC3B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 descr="View from top of a car speeding along a bridge">
            <a:extLst>
              <a:ext uri="{FF2B5EF4-FFF2-40B4-BE49-F238E27FC236}">
                <a16:creationId xmlns:a16="http://schemas.microsoft.com/office/drawing/2014/main" id="{2C5970E0-36AF-4EAC-B083-7EA3609DB2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06" r="9091" b="60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6" name="Freeform 13">
            <a:extLst>
              <a:ext uri="{FF2B5EF4-FFF2-40B4-BE49-F238E27FC236}">
                <a16:creationId xmlns:a16="http://schemas.microsoft.com/office/drawing/2014/main" id="{C884A6B2-90E9-4BDB-8503-71AC02D3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B6010-EB97-4C40-9B60-900DEE3C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34067"/>
            <a:ext cx="4080932" cy="33104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>
                <a:solidFill>
                  <a:schemeClr val="bg1"/>
                </a:solidFill>
                <a:latin typeface="Speak Pro" panose="020B0604020202020204" pitchFamily="34" charset="0"/>
              </a:rPr>
              <a:t>Where and when to drive in San Antonio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9046BC8-D404-4E7D-9202-A07F3FDD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4C202215-4C35-450D-9F60-671C8F8D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F1A5BA8A-AEB4-4BCB-B86C-3F6A8E229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28AC2443-05F0-41CD-8D4A-63DE144F8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33E32F17-ED99-4969-B4D6-10A987D73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5599A813-8424-4E53-95CA-85BF5470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52431A4F-4662-480B-8AD3-394EACD7E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451364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32080C-54D2-45A1-B2E5-84040EA2AB10}"/>
              </a:ext>
            </a:extLst>
          </p:cNvPr>
          <p:cNvSpPr txBox="1"/>
          <p:nvPr/>
        </p:nvSpPr>
        <p:spPr>
          <a:xfrm>
            <a:off x="1956859" y="2933018"/>
            <a:ext cx="4576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Speak Pro" panose="020B0604020202020204" pitchFamily="34" charset="0"/>
              </a:rPr>
              <a:t>in the Southeast part of town, specifically in zip code 78203,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582A20-DF10-4264-BBBB-94EBB6573C82}"/>
              </a:ext>
            </a:extLst>
          </p:cNvPr>
          <p:cNvSpPr txBox="1"/>
          <p:nvPr/>
        </p:nvSpPr>
        <p:spPr>
          <a:xfrm>
            <a:off x="5072328" y="4233307"/>
            <a:ext cx="3538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Speak Pro" panose="020B0604020202020204" pitchFamily="34" charset="0"/>
              </a:rPr>
              <a:t>between 6pm -12am in week four of August, 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E8C9B-3192-42B8-B5E6-88D531D85F1B}"/>
              </a:ext>
            </a:extLst>
          </p:cNvPr>
          <p:cNvSpPr txBox="1"/>
          <p:nvPr/>
        </p:nvSpPr>
        <p:spPr>
          <a:xfrm>
            <a:off x="8321675" y="5533596"/>
            <a:ext cx="3058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Speak Pro" panose="020B0604020202020204" pitchFamily="34" charset="0"/>
              </a:rPr>
              <a:t>while it is clear or partly cloudy.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5AF2D9B-AAC5-4565-BA6F-0EDC7AE48854}"/>
              </a:ext>
            </a:extLst>
          </p:cNvPr>
          <p:cNvSpPr txBox="1">
            <a:spLocks/>
          </p:cNvSpPr>
          <p:nvPr/>
        </p:nvSpPr>
        <p:spPr>
          <a:xfrm>
            <a:off x="2795664" y="603630"/>
            <a:ext cx="7178070" cy="16055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  <a:latin typeface="Speak Pro" panose="020B0604020202020204" pitchFamily="34" charset="0"/>
              </a:rPr>
              <a:t>To reduce your chances of getting into an accident in San Antonio, you should drive……</a:t>
            </a:r>
          </a:p>
        </p:txBody>
      </p:sp>
    </p:spTree>
    <p:extLst>
      <p:ext uri="{BB962C8B-B14F-4D97-AF65-F5344CB8AC3E}">
        <p14:creationId xmlns:p14="http://schemas.microsoft.com/office/powerpoint/2010/main" val="270417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EF08599-3FED-4288-A20D-E7BCAC3B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usy highway above water">
            <a:extLst>
              <a:ext uri="{FF2B5EF4-FFF2-40B4-BE49-F238E27FC236}">
                <a16:creationId xmlns:a16="http://schemas.microsoft.com/office/drawing/2014/main" id="{48DD0E00-DD55-4BC1-8FA8-065DB2CF1B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Freeform 13">
            <a:extLst>
              <a:ext uri="{FF2B5EF4-FFF2-40B4-BE49-F238E27FC236}">
                <a16:creationId xmlns:a16="http://schemas.microsoft.com/office/drawing/2014/main" id="{C884A6B2-90E9-4BDB-8503-71AC02D3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EFD93-14A9-4C65-908F-65DDD98CA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34067"/>
            <a:ext cx="4080932" cy="3310468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Speak Pro" panose="020B0604020202020204" pitchFamily="34" charset="0"/>
              </a:rPr>
              <a:t>Happy Driving!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046BC8-D404-4E7D-9202-A07F3FDD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4C202215-4C35-450D-9F60-671C8F8D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F1A5BA8A-AEB4-4BCB-B86C-3F6A8E229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28AC2443-05F0-41CD-8D4A-63DE144F8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33E32F17-ED99-4969-B4D6-10A987D73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5599A813-8424-4E53-95CA-85BF5470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52431A4F-4662-480B-8AD3-394EACD7E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05632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EF08599-3FED-4288-A20D-E7BCAC3B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26" descr="Graph on document with pen">
            <a:extLst>
              <a:ext uri="{FF2B5EF4-FFF2-40B4-BE49-F238E27FC236}">
                <a16:creationId xmlns:a16="http://schemas.microsoft.com/office/drawing/2014/main" id="{9C4B52C8-4C01-429B-9399-30D1463C1A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04" r="9091" b="598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7" name="Freeform 13">
            <a:extLst>
              <a:ext uri="{FF2B5EF4-FFF2-40B4-BE49-F238E27FC236}">
                <a16:creationId xmlns:a16="http://schemas.microsoft.com/office/drawing/2014/main" id="{C884A6B2-90E9-4BDB-8503-71AC02D3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361C1-D99C-422B-BF09-6C000481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34067"/>
            <a:ext cx="4080932" cy="33104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Speak Pro" panose="020B0604020202020204" pitchFamily="34" charset="0"/>
              </a:rPr>
              <a:t>Data Cleanup and Exploration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9046BC8-D404-4E7D-9202-A07F3FDD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4C202215-4C35-450D-9F60-671C8F8D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F1A5BA8A-AEB4-4BCB-B86C-3F6A8E229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28AC2443-05F0-41CD-8D4A-63DE144F8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33E32F17-ED99-4969-B4D6-10A987D73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5599A813-8424-4E53-95CA-85BF5470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52431A4F-4662-480B-8AD3-394EACD7E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25061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3550-2776-4D5C-A68B-3CD88697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977" y="630768"/>
            <a:ext cx="3511024" cy="70350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  <a:latin typeface="Speak Pro" panose="020B0604020202020204" pitchFamily="34" charset="0"/>
              </a:rPr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928D6-0FEE-4417-BB11-3E59C0C1B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6043" y="1890548"/>
            <a:ext cx="10018713" cy="4776951"/>
          </a:xfrm>
        </p:spPr>
        <p:txBody>
          <a:bodyPr/>
          <a:lstStyle/>
          <a:p>
            <a:pPr algn="l"/>
            <a:r>
              <a:rPr lang="en-US" dirty="0">
                <a:latin typeface="Speak Pro" panose="020B0604020202020204" pitchFamily="34" charset="0"/>
              </a:rPr>
              <a:t>Full Dataset: </a:t>
            </a:r>
            <a:r>
              <a:rPr lang="en-US" b="1" i="0" dirty="0">
                <a:solidFill>
                  <a:srgbClr val="000000"/>
                </a:solidFill>
                <a:effectLst/>
                <a:latin typeface="Speak Pro" panose="020B0604020202020204" pitchFamily="34" charset="0"/>
              </a:rPr>
              <a:t>US Accidents (4.2 million records)</a:t>
            </a:r>
          </a:p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Speak Pro" panose="020B0604020202020204" pitchFamily="34" charset="0"/>
              </a:rPr>
              <a:t>Source: </a:t>
            </a:r>
            <a:r>
              <a:rPr lang="en-US" b="0" i="0" u="sng" dirty="0">
                <a:solidFill>
                  <a:srgbClr val="296EAA"/>
                </a:solidFill>
                <a:effectLst/>
                <a:latin typeface="Speak Pro" panose="020B0604020202020204" pitchFamily="34" charset="0"/>
                <a:hlinkClick r:id="rId3"/>
              </a:rPr>
              <a:t>https://www.kaggle.com/sobhanmoosavi/us-accidents</a:t>
            </a:r>
            <a:endParaRPr lang="en-US" b="0" i="0" dirty="0">
              <a:solidFill>
                <a:srgbClr val="000000"/>
              </a:solidFill>
              <a:effectLst/>
              <a:latin typeface="Speak Pro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peak Pro" panose="020B0604020202020204" pitchFamily="34" charset="0"/>
              </a:rPr>
              <a:t>Description: </a:t>
            </a:r>
            <a:r>
              <a:rPr lang="en-US" b="1" i="0" dirty="0">
                <a:solidFill>
                  <a:srgbClr val="000000"/>
                </a:solidFill>
                <a:effectLst/>
                <a:latin typeface="Speak Pro" panose="020B0604020202020204" pitchFamily="34" charset="0"/>
              </a:rPr>
              <a:t>Reported accidents over US from 2016-Dec 2020, includes location of accident, date of the occurrence, weather at time of the accident, and other variables.</a:t>
            </a:r>
          </a:p>
          <a:p>
            <a:r>
              <a:rPr lang="en-US" dirty="0">
                <a:solidFill>
                  <a:srgbClr val="000000"/>
                </a:solidFill>
                <a:latin typeface="Speak Pro" panose="020B0604020202020204" pitchFamily="34" charset="0"/>
              </a:rPr>
              <a:t>Data Extrapolated: </a:t>
            </a:r>
            <a:r>
              <a:rPr lang="en-US" b="1" dirty="0">
                <a:solidFill>
                  <a:srgbClr val="000000"/>
                </a:solidFill>
                <a:latin typeface="Speak Pro" panose="020B0604020202020204" pitchFamily="34" charset="0"/>
              </a:rPr>
              <a:t>Accidents that occurred in Texas in 2018, including the weather, location and time of occurrence.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Speak Pro" panose="020B0604020202020204" pitchFamily="34" charset="0"/>
              </a:rPr>
              <a:t>Cleaned Dataset: </a:t>
            </a:r>
            <a:r>
              <a:rPr lang="en-US" b="1" i="0" dirty="0">
                <a:solidFill>
                  <a:srgbClr val="000000"/>
                </a:solidFill>
                <a:effectLst/>
                <a:latin typeface="Speak Pro" panose="020B0604020202020204" pitchFamily="34" charset="0"/>
              </a:rPr>
              <a:t>cleaned_2018_texas_accidents.csv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Speak Pro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09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9C6FA-E96A-4EDE-BBAD-E94B67C2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Speak Pro" panose="020B0604020202020204" pitchFamily="34" charset="0"/>
              </a:rPr>
              <a:t>Data Exploration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1D5F9AF-E75C-49F3-8668-8D6364A84B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635610"/>
              </p:ext>
            </p:extLst>
          </p:nvPr>
        </p:nvGraphicFramePr>
        <p:xfrm>
          <a:off x="1636710" y="2666998"/>
          <a:ext cx="4289957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8A1501A-86C3-46D8-9793-F907C4E73D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1387490"/>
              </p:ext>
            </p:extLst>
          </p:nvPr>
        </p:nvGraphicFramePr>
        <p:xfrm>
          <a:off x="7145867" y="2844801"/>
          <a:ext cx="3911600" cy="279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4843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2E72336-FA3D-4EF6-8DA3-BCF5BEC57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E2E72336-FA3D-4EF6-8DA3-BCF5BEC57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E2E72336-FA3D-4EF6-8DA3-BCF5BEC57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35D08DF-3E5B-48E0-8523-D6982895F1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435D08DF-3E5B-48E0-8523-D6982895F1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435D08DF-3E5B-48E0-8523-D6982895F1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49D6797-CAF4-484C-B91E-E08172E9D8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F49D6797-CAF4-484C-B91E-E08172E9D8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F49D6797-CAF4-484C-B91E-E08172E9D8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35E0276-6A94-42FE-BF7A-281B05BC1B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C35E0276-6A94-42FE-BF7A-281B05BC1B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C35E0276-6A94-42FE-BF7A-281B05BC1B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lvlAtOnce"/>
        </p:bldSub>
      </p:bldGraphic>
      <p:bldGraphic spid="6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EF08599-3FED-4288-A20D-E7BCAC3B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D18EB99D-15A2-49C4-9092-F4AD983EF9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597" r="9091" b="282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0" name="Freeform 13">
            <a:extLst>
              <a:ext uri="{FF2B5EF4-FFF2-40B4-BE49-F238E27FC236}">
                <a16:creationId xmlns:a16="http://schemas.microsoft.com/office/drawing/2014/main" id="{C884A6B2-90E9-4BDB-8503-71AC02D3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C7D75-1170-496A-9493-A3008AE80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34067"/>
            <a:ext cx="4080932" cy="33104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>
                <a:solidFill>
                  <a:schemeClr val="bg1"/>
                </a:solidFill>
                <a:latin typeface="Speak Pro" panose="020B0604020202020204" pitchFamily="34" charset="0"/>
              </a:rPr>
              <a:t>Where is the best place to drive in San Antonio?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9046BC8-D404-4E7D-9202-A07F3FDD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4C202215-4C35-450D-9F60-671C8F8D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F1A5BA8A-AEB4-4BCB-B86C-3F6A8E229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28AC2443-05F0-41CD-8D4A-63DE144F8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33E32F17-ED99-4969-B4D6-10A987D73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5599A813-8424-4E53-95CA-85BF5470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52431A4F-4662-480B-8AD3-394EACD7E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49376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E1174-CE74-4899-80C2-7F00D8C9F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649" y="186266"/>
            <a:ext cx="6362833" cy="1151467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Speak Pro" panose="020B0604020202020204" pitchFamily="34" charset="0"/>
              </a:rPr>
              <a:t>Accidents by Side of Town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0F395C8A-8F8F-40A1-B255-8441AF260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259" y="1473200"/>
            <a:ext cx="5755615" cy="4917151"/>
          </a:xfrm>
        </p:spPr>
      </p:pic>
    </p:spTree>
    <p:extLst>
      <p:ext uri="{BB962C8B-B14F-4D97-AF65-F5344CB8AC3E}">
        <p14:creationId xmlns:p14="http://schemas.microsoft.com/office/powerpoint/2010/main" val="340216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F2C4130-DDF3-4220-8F26-0CF17E2B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287" y="4783984"/>
            <a:ext cx="10018713" cy="846667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peak Pro" panose="020B0604020202020204" pitchFamily="34" charset="0"/>
              </a:rPr>
              <a:t>Zip Code Analysis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67B8C6-5B89-43C8-957A-273423E48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5891874"/>
            <a:ext cx="5113868" cy="57626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peak Pro" panose="020B0604020202020204" pitchFamily="34" charset="0"/>
              </a:rPr>
              <a:t>Number of Accidents in each zip code in San Antonio</a:t>
            </a:r>
          </a:p>
        </p:txBody>
      </p:sp>
      <p:pic>
        <p:nvPicPr>
          <p:cNvPr id="26" name="Content Placeholder 25" descr="Chart, histogram&#10;&#10;Description automatically generated">
            <a:extLst>
              <a:ext uri="{FF2B5EF4-FFF2-40B4-BE49-F238E27FC236}">
                <a16:creationId xmlns:a16="http://schemas.microsoft.com/office/drawing/2014/main" id="{AA54C7FF-442F-4232-AB4B-C11EDC1150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5" r="6968"/>
          <a:stretch/>
        </p:blipFill>
        <p:spPr>
          <a:xfrm>
            <a:off x="2421468" y="339064"/>
            <a:ext cx="8788400" cy="4132897"/>
          </a:xfrm>
        </p:spPr>
      </p:pic>
    </p:spTree>
    <p:extLst>
      <p:ext uri="{BB962C8B-B14F-4D97-AF65-F5344CB8AC3E}">
        <p14:creationId xmlns:p14="http://schemas.microsoft.com/office/powerpoint/2010/main" val="216741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F8C96-BE95-4FDD-8010-7417A537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414" y="33867"/>
            <a:ext cx="4231030" cy="1225026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Speak Pro" panose="020B0604020202020204" pitchFamily="34" charset="0"/>
              </a:rPr>
              <a:t>Small Zip Codes</a:t>
            </a:r>
            <a:b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Speak Pro" panose="020B0604020202020204" pitchFamily="34" charset="0"/>
              </a:rPr>
            </a:b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Speak Pro" panose="020B0604020202020204" pitchFamily="34" charset="0"/>
              </a:rPr>
              <a:t>(population of less than 20,000)</a:t>
            </a:r>
          </a:p>
        </p:txBody>
      </p:sp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8F96B4EC-9DA9-4902-933F-54AAE8C546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1" r="6391" b="-703"/>
          <a:stretch/>
        </p:blipFill>
        <p:spPr>
          <a:xfrm>
            <a:off x="1348843" y="1204908"/>
            <a:ext cx="6001123" cy="2808292"/>
          </a:xfr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ADAA2EF8-8E82-46F6-80C6-11A57140E0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8" r="7295" b="3895"/>
          <a:stretch/>
        </p:blipFill>
        <p:spPr>
          <a:xfrm>
            <a:off x="3711920" y="2550688"/>
            <a:ext cx="6156698" cy="278817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E1242BF-9B81-45EC-8C15-82389BBFBEDE}"/>
              </a:ext>
            </a:extLst>
          </p:cNvPr>
          <p:cNvSpPr txBox="1">
            <a:spLocks/>
          </p:cNvSpPr>
          <p:nvPr/>
        </p:nvSpPr>
        <p:spPr>
          <a:xfrm>
            <a:off x="4721690" y="1244126"/>
            <a:ext cx="4231030" cy="1225026"/>
          </a:xfrm>
          <a:prstGeom prst="rect">
            <a:avLst/>
          </a:prstGeom>
          <a:solidFill>
            <a:schemeClr val="accent1"/>
          </a:solidFill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Speak Pro" panose="020B0604020202020204" pitchFamily="34" charset="0"/>
              </a:rPr>
              <a:t>Medium Zip Codes</a:t>
            </a:r>
            <a:b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Speak Pro" panose="020B0604020202020204" pitchFamily="34" charset="0"/>
              </a:rPr>
            </a:b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Speak Pro" panose="020B0604020202020204" pitchFamily="34" charset="0"/>
              </a:rPr>
              <a:t>(population of 20,000-40,000)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7D395F-C951-4246-B727-BD2428E0D0A1}"/>
              </a:ext>
            </a:extLst>
          </p:cNvPr>
          <p:cNvSpPr txBox="1">
            <a:spLocks/>
          </p:cNvSpPr>
          <p:nvPr/>
        </p:nvSpPr>
        <p:spPr>
          <a:xfrm>
            <a:off x="7058836" y="2508369"/>
            <a:ext cx="4231030" cy="1225026"/>
          </a:xfrm>
          <a:prstGeom prst="rect">
            <a:avLst/>
          </a:prstGeom>
          <a:solidFill>
            <a:schemeClr val="accent1"/>
          </a:solidFill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Speak Pro" panose="020B0604020202020204" pitchFamily="34" charset="0"/>
              </a:rPr>
              <a:t>Large Zip Codes</a:t>
            </a:r>
            <a:b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Speak Pro" panose="020B0604020202020204" pitchFamily="34" charset="0"/>
              </a:rPr>
            </a:b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Speak Pro" panose="020B0604020202020204" pitchFamily="34" charset="0"/>
              </a:rPr>
              <a:t>(population of more than 40,000)</a:t>
            </a:r>
          </a:p>
        </p:txBody>
      </p:sp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1899B94C-4477-4B63-A025-1292390FA0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9" r="7222" b="868"/>
          <a:stretch/>
        </p:blipFill>
        <p:spPr>
          <a:xfrm>
            <a:off x="5907314" y="3797089"/>
            <a:ext cx="6156699" cy="286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3" grpId="0" animBg="1"/>
      <p:bldP spid="13" grpId="1" animBg="1"/>
      <p:bldP spid="14" grpId="0" animBg="1"/>
      <p:bldP spid="14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12309</TotalTime>
  <Words>481</Words>
  <Application>Microsoft Office PowerPoint</Application>
  <PresentationFormat>Widescreen</PresentationFormat>
  <Paragraphs>66</Paragraphs>
  <Slides>23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Corbel</vt:lpstr>
      <vt:lpstr>Speak Pro</vt:lpstr>
      <vt:lpstr>Parallax</vt:lpstr>
      <vt:lpstr>Texas Traffic Accident Patterns in 2018</vt:lpstr>
      <vt:lpstr> What is the best environment in San Antonio to mitigate the chances of being in an accident? </vt:lpstr>
      <vt:lpstr>Data Cleanup and Exploration</vt:lpstr>
      <vt:lpstr>Data Cleanup</vt:lpstr>
      <vt:lpstr>Data Exploration</vt:lpstr>
      <vt:lpstr>Where is the best place to drive in San Antonio?</vt:lpstr>
      <vt:lpstr>Accidents by Side of Town</vt:lpstr>
      <vt:lpstr>Zip Code Analysis</vt:lpstr>
      <vt:lpstr>Small Zip Codes (population of less than 20,000)</vt:lpstr>
      <vt:lpstr>Total Accidents by Zip Code Population</vt:lpstr>
      <vt:lpstr>When is the best time to drive in San Antonio?</vt:lpstr>
      <vt:lpstr>Accidents by Time of Day</vt:lpstr>
      <vt:lpstr>Accidents by Week of Month</vt:lpstr>
      <vt:lpstr>Accidents by Month</vt:lpstr>
      <vt:lpstr>What is the best weather to drive in San Antonio?</vt:lpstr>
      <vt:lpstr>Accidents by Weather Condition</vt:lpstr>
      <vt:lpstr>Accidents in Precipitation</vt:lpstr>
      <vt:lpstr>Accidents per visibility conditions</vt:lpstr>
      <vt:lpstr>What’s next?</vt:lpstr>
      <vt:lpstr>Additional research questions…</vt:lpstr>
      <vt:lpstr>Where and when to drive in San Antonio</vt:lpstr>
      <vt:lpstr>PowerPoint Presentation</vt:lpstr>
      <vt:lpstr>Happy Driving!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Texas Traffic Accident Patterns in 2018</dc:title>
  <dc:creator>Courtney</dc:creator>
  <cp:lastModifiedBy>Courtney</cp:lastModifiedBy>
  <cp:revision>57</cp:revision>
  <dcterms:created xsi:type="dcterms:W3CDTF">2021-02-16T14:37:11Z</dcterms:created>
  <dcterms:modified xsi:type="dcterms:W3CDTF">2021-02-25T04:54:30Z</dcterms:modified>
</cp:coreProperties>
</file>