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6256000" cy="13004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65"/>
  </p:normalViewPr>
  <p:slideViewPr>
    <p:cSldViewPr snapToGrid="0" snapToObjects="1">
      <p:cViewPr>
        <p:scale>
          <a:sx n="110" d="100"/>
          <a:sy n="110" d="100"/>
        </p:scale>
        <p:origin x="36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93881" y="2458224"/>
            <a:ext cx="13068238" cy="4123474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3881" y="6708573"/>
            <a:ext cx="13068238" cy="141149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600"/>
            </a:lvl1pPr>
            <a:lvl2pPr marL="0" indent="0" algn="ctr">
              <a:spcBef>
                <a:spcPts val="0"/>
              </a:spcBef>
              <a:buSzTx/>
              <a:buNone/>
              <a:defRPr sz="4600"/>
            </a:lvl2pPr>
            <a:lvl3pPr marL="0" indent="0" algn="ctr">
              <a:spcBef>
                <a:spcPts val="0"/>
              </a:spcBef>
              <a:buSzTx/>
              <a:buNone/>
              <a:defRPr sz="4600"/>
            </a:lvl3pPr>
            <a:lvl4pPr marL="0" indent="0" algn="ctr">
              <a:spcBef>
                <a:spcPts val="0"/>
              </a:spcBef>
              <a:buSzTx/>
              <a:buNone/>
              <a:defRPr sz="4600"/>
            </a:lvl4pPr>
            <a:lvl5pPr marL="0" indent="0" algn="ctr">
              <a:spcBef>
                <a:spcPts val="0"/>
              </a:spcBef>
              <a:buSzTx/>
              <a:buNone/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593881" y="8357962"/>
            <a:ext cx="13068238" cy="5715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593881" y="5683683"/>
            <a:ext cx="13068238" cy="8761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7929" y="412347"/>
            <a:ext cx="16240142" cy="1218010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037947" y="1252901"/>
            <a:ext cx="12180106" cy="73746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593881" y="8802029"/>
            <a:ext cx="13068238" cy="1776266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3881" y="10594154"/>
            <a:ext cx="13068238" cy="141149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600"/>
            </a:lvl1pPr>
            <a:lvl2pPr marL="0" indent="0" algn="ctr">
              <a:spcBef>
                <a:spcPts val="0"/>
              </a:spcBef>
              <a:buSzTx/>
              <a:buNone/>
              <a:defRPr sz="4600"/>
            </a:lvl2pPr>
            <a:lvl3pPr marL="0" indent="0" algn="ctr">
              <a:spcBef>
                <a:spcPts val="0"/>
              </a:spcBef>
              <a:buSzTx/>
              <a:buNone/>
              <a:defRPr sz="4600"/>
            </a:lvl3pPr>
            <a:lvl4pPr marL="0" indent="0" algn="ctr">
              <a:spcBef>
                <a:spcPts val="0"/>
              </a:spcBef>
              <a:buSzTx/>
              <a:buNone/>
              <a:defRPr sz="4600"/>
            </a:lvl4pPr>
            <a:lvl5pPr marL="0" indent="0" algn="ctr">
              <a:spcBef>
                <a:spcPts val="0"/>
              </a:spcBef>
              <a:buSzTx/>
              <a:buNone/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593881" y="4440663"/>
            <a:ext cx="13068238" cy="412347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8397611" y="1205322"/>
            <a:ext cx="6660996" cy="1026110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197393" y="1205322"/>
            <a:ext cx="6660996" cy="4979888"/>
          </a:xfrm>
          <a:prstGeom prst="rect">
            <a:avLst/>
          </a:prstGeom>
        </p:spPr>
        <p:txBody>
          <a:bodyPr anchor="b"/>
          <a:lstStyle>
            <a:lvl1pPr>
              <a:defRPr sz="76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97393" y="6312086"/>
            <a:ext cx="6660996" cy="513848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600"/>
            </a:lvl1pPr>
            <a:lvl2pPr marL="0" indent="0" algn="ctr">
              <a:spcBef>
                <a:spcPts val="0"/>
              </a:spcBef>
              <a:buSzTx/>
              <a:buNone/>
              <a:defRPr sz="4600"/>
            </a:lvl2pPr>
            <a:lvl3pPr marL="0" indent="0" algn="ctr">
              <a:spcBef>
                <a:spcPts val="0"/>
              </a:spcBef>
              <a:buSzTx/>
              <a:buNone/>
              <a:defRPr sz="4600"/>
            </a:lvl3pPr>
            <a:lvl4pPr marL="0" indent="0" algn="ctr">
              <a:spcBef>
                <a:spcPts val="0"/>
              </a:spcBef>
              <a:buSzTx/>
              <a:buNone/>
              <a:defRPr sz="4600"/>
            </a:lvl4pPr>
            <a:lvl5pPr marL="0" indent="0" algn="ctr">
              <a:spcBef>
                <a:spcPts val="0"/>
              </a:spcBef>
              <a:buSzTx/>
              <a:buNone/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8397611" y="3647687"/>
            <a:ext cx="6660996" cy="785046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97393" y="3647687"/>
            <a:ext cx="6660996" cy="7850460"/>
          </a:xfrm>
          <a:prstGeom prst="rect">
            <a:avLst/>
          </a:prstGeom>
        </p:spPr>
        <p:txBody>
          <a:bodyPr/>
          <a:lstStyle>
            <a:lvl1pPr marL="416378" indent="-416378">
              <a:spcBef>
                <a:spcPts val="4200"/>
              </a:spcBef>
              <a:defRPr sz="3400"/>
            </a:lvl1pPr>
            <a:lvl2pPr marL="759278" indent="-416378">
              <a:spcBef>
                <a:spcPts val="4200"/>
              </a:spcBef>
              <a:defRPr sz="3400"/>
            </a:lvl2pPr>
            <a:lvl3pPr marL="1102178" indent="-416378">
              <a:spcBef>
                <a:spcPts val="4200"/>
              </a:spcBef>
              <a:defRPr sz="3400"/>
            </a:lvl3pPr>
            <a:lvl4pPr marL="1445078" indent="-416378">
              <a:spcBef>
                <a:spcPts val="4200"/>
              </a:spcBef>
              <a:defRPr sz="3400"/>
            </a:lvl4pPr>
            <a:lvl5pPr marL="1787978" indent="-416378">
              <a:spcBef>
                <a:spcPts val="4200"/>
              </a:spcBef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26881" y="12021510"/>
            <a:ext cx="393780" cy="406277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197393" y="1998298"/>
            <a:ext cx="13861215" cy="900820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397611" y="6772011"/>
            <a:ext cx="6660996" cy="47102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397611" y="1522513"/>
            <a:ext cx="6660996" cy="47102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1197392" y="1522513"/>
            <a:ext cx="6660996" cy="99597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197393" y="729537"/>
            <a:ext cx="13861215" cy="2696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197393" y="3647687"/>
            <a:ext cx="13861215" cy="7850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26881" y="12021510"/>
            <a:ext cx="393780" cy="399646"/>
          </a:xfrm>
          <a:prstGeom prst="rect">
            <a:avLst/>
          </a:prstGeom>
          <a:ln w="12700">
            <a:miter lim="400000"/>
          </a:ln>
        </p:spPr>
        <p:txBody>
          <a:bodyPr wrap="none" lIns="63438" tIns="63438" rIns="63438" bIns="63438">
            <a:spAutoFit/>
          </a:bodyPr>
          <a:lstStyle>
            <a:lvl1pPr>
              <a:defRPr sz="1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527843" marR="0" indent="-527843" algn="l" defTabSz="778933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972343" marR="0" indent="-527843" algn="l" defTabSz="778933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16843" marR="0" indent="-527843" algn="l" defTabSz="778933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61343" marR="0" indent="-527843" algn="l" defTabSz="778933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05843" marR="0" indent="-527843" algn="l" defTabSz="778933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50343" marR="0" indent="-527843" algn="l" defTabSz="778933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94843" marR="0" indent="-527843" algn="l" defTabSz="778933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39343" marR="0" indent="-527843" algn="l" defTabSz="778933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83843" marR="0" indent="-527843" algn="l" defTabSz="778933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0" name="Bod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"/>
          <p:cNvSpPr/>
          <p:nvPr/>
        </p:nvSpPr>
        <p:spPr>
          <a:xfrm>
            <a:off x="1133955" y="4122017"/>
            <a:ext cx="866574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x</a:t>
            </a:r>
          </a:p>
        </p:txBody>
      </p:sp>
      <p:sp>
        <p:nvSpPr>
          <p:cNvPr id="123" name="y"/>
          <p:cNvSpPr/>
          <p:nvPr/>
        </p:nvSpPr>
        <p:spPr>
          <a:xfrm>
            <a:off x="1133955" y="7909095"/>
            <a:ext cx="866574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y</a:t>
            </a:r>
          </a:p>
        </p:txBody>
      </p:sp>
      <p:sp>
        <p:nvSpPr>
          <p:cNvPr id="124" name="Dense"/>
          <p:cNvSpPr/>
          <p:nvPr/>
        </p:nvSpPr>
        <p:spPr>
          <a:xfrm>
            <a:off x="719687" y="6015556"/>
            <a:ext cx="1695110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Dense</a:t>
            </a:r>
          </a:p>
        </p:txBody>
      </p:sp>
      <p:sp>
        <p:nvSpPr>
          <p:cNvPr id="125" name="Line"/>
          <p:cNvSpPr/>
          <p:nvPr/>
        </p:nvSpPr>
        <p:spPr>
          <a:xfrm flipH="1">
            <a:off x="1567241" y="5044997"/>
            <a:ext cx="1" cy="9720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6" name="Line"/>
          <p:cNvSpPr/>
          <p:nvPr/>
        </p:nvSpPr>
        <p:spPr>
          <a:xfrm flipH="1">
            <a:off x="1567241" y="6868841"/>
            <a:ext cx="1" cy="9720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7" name="W"/>
          <p:cNvSpPr/>
          <p:nvPr/>
        </p:nvSpPr>
        <p:spPr>
          <a:xfrm>
            <a:off x="3163972" y="6015556"/>
            <a:ext cx="866575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W</a:t>
            </a:r>
          </a:p>
        </p:txBody>
      </p:sp>
      <p:sp>
        <p:nvSpPr>
          <p:cNvPr id="128" name="Line"/>
          <p:cNvSpPr/>
          <p:nvPr/>
        </p:nvSpPr>
        <p:spPr>
          <a:xfrm flipH="1">
            <a:off x="2408353" y="6531300"/>
            <a:ext cx="71287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9" name="x"/>
          <p:cNvSpPr/>
          <p:nvPr/>
        </p:nvSpPr>
        <p:spPr>
          <a:xfrm>
            <a:off x="5320866" y="4122017"/>
            <a:ext cx="866574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x</a:t>
            </a:r>
          </a:p>
        </p:txBody>
      </p:sp>
      <p:sp>
        <p:nvSpPr>
          <p:cNvPr id="130" name="y"/>
          <p:cNvSpPr/>
          <p:nvPr/>
        </p:nvSpPr>
        <p:spPr>
          <a:xfrm>
            <a:off x="5320866" y="7909095"/>
            <a:ext cx="866574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y</a:t>
            </a:r>
          </a:p>
        </p:txBody>
      </p:sp>
      <p:sp>
        <p:nvSpPr>
          <p:cNvPr id="131" name="Dense"/>
          <p:cNvSpPr/>
          <p:nvPr/>
        </p:nvSpPr>
        <p:spPr>
          <a:xfrm>
            <a:off x="4906598" y="6015556"/>
            <a:ext cx="1695110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Dense</a:t>
            </a:r>
          </a:p>
        </p:txBody>
      </p:sp>
      <p:sp>
        <p:nvSpPr>
          <p:cNvPr id="132" name="Line"/>
          <p:cNvSpPr/>
          <p:nvPr/>
        </p:nvSpPr>
        <p:spPr>
          <a:xfrm>
            <a:off x="5754153" y="5044997"/>
            <a:ext cx="1" cy="9720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3" name="Line"/>
          <p:cNvSpPr/>
          <p:nvPr/>
        </p:nvSpPr>
        <p:spPr>
          <a:xfrm>
            <a:off x="5754153" y="6868841"/>
            <a:ext cx="1" cy="9720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4" name="W^Q"/>
          <p:cNvSpPr/>
          <p:nvPr/>
        </p:nvSpPr>
        <p:spPr>
          <a:xfrm>
            <a:off x="8735808" y="5298501"/>
            <a:ext cx="866575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W^Q</a:t>
            </a:r>
          </a:p>
        </p:txBody>
      </p:sp>
      <p:sp>
        <p:nvSpPr>
          <p:cNvPr id="135" name="Line"/>
          <p:cNvSpPr/>
          <p:nvPr/>
        </p:nvSpPr>
        <p:spPr>
          <a:xfrm flipH="1">
            <a:off x="6595264" y="5664622"/>
            <a:ext cx="516835" cy="8666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6" name="x^Q"/>
          <p:cNvSpPr/>
          <p:nvPr/>
        </p:nvSpPr>
        <p:spPr>
          <a:xfrm>
            <a:off x="5320866" y="2758099"/>
            <a:ext cx="866574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x^Q</a:t>
            </a:r>
          </a:p>
        </p:txBody>
      </p:sp>
      <p:sp>
        <p:nvSpPr>
          <p:cNvPr id="137" name="s_x"/>
          <p:cNvSpPr/>
          <p:nvPr/>
        </p:nvSpPr>
        <p:spPr>
          <a:xfrm>
            <a:off x="7087902" y="4122017"/>
            <a:ext cx="866574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s_x</a:t>
            </a:r>
          </a:p>
        </p:txBody>
      </p:sp>
      <p:sp>
        <p:nvSpPr>
          <p:cNvPr id="138" name="Line"/>
          <p:cNvSpPr/>
          <p:nvPr/>
        </p:nvSpPr>
        <p:spPr>
          <a:xfrm>
            <a:off x="5754152" y="3611137"/>
            <a:ext cx="1" cy="5123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9" name="Line"/>
          <p:cNvSpPr/>
          <p:nvPr/>
        </p:nvSpPr>
        <p:spPr>
          <a:xfrm flipH="1">
            <a:off x="6252280" y="4588818"/>
            <a:ext cx="7904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0" name="W"/>
          <p:cNvSpPr/>
          <p:nvPr/>
        </p:nvSpPr>
        <p:spPr>
          <a:xfrm>
            <a:off x="7091614" y="5308420"/>
            <a:ext cx="866575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W</a:t>
            </a:r>
          </a:p>
        </p:txBody>
      </p:sp>
      <p:sp>
        <p:nvSpPr>
          <p:cNvPr id="141" name="Line"/>
          <p:cNvSpPr/>
          <p:nvPr/>
        </p:nvSpPr>
        <p:spPr>
          <a:xfrm flipH="1">
            <a:off x="8000689" y="5744860"/>
            <a:ext cx="7444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2" name="s_w"/>
          <p:cNvSpPr/>
          <p:nvPr/>
        </p:nvSpPr>
        <p:spPr>
          <a:xfrm>
            <a:off x="7091614" y="6754014"/>
            <a:ext cx="866575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s_w</a:t>
            </a:r>
          </a:p>
        </p:txBody>
      </p:sp>
      <p:sp>
        <p:nvSpPr>
          <p:cNvPr id="143" name="Line"/>
          <p:cNvSpPr/>
          <p:nvPr/>
        </p:nvSpPr>
        <p:spPr>
          <a:xfrm flipV="1">
            <a:off x="7512858" y="6193744"/>
            <a:ext cx="1" cy="617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4" name="y^Q"/>
          <p:cNvSpPr/>
          <p:nvPr/>
        </p:nvSpPr>
        <p:spPr>
          <a:xfrm>
            <a:off x="5320866" y="9273013"/>
            <a:ext cx="866574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y^Q</a:t>
            </a:r>
          </a:p>
        </p:txBody>
      </p:sp>
      <p:sp>
        <p:nvSpPr>
          <p:cNvPr id="145" name="s_y"/>
          <p:cNvSpPr/>
          <p:nvPr/>
        </p:nvSpPr>
        <p:spPr>
          <a:xfrm>
            <a:off x="7084190" y="7909095"/>
            <a:ext cx="873998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s_y</a:t>
            </a:r>
          </a:p>
        </p:txBody>
      </p:sp>
      <p:sp>
        <p:nvSpPr>
          <p:cNvPr id="146" name="Line"/>
          <p:cNvSpPr/>
          <p:nvPr/>
        </p:nvSpPr>
        <p:spPr>
          <a:xfrm>
            <a:off x="5757634" y="8806076"/>
            <a:ext cx="1" cy="5123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7" name="Line"/>
          <p:cNvSpPr/>
          <p:nvPr/>
        </p:nvSpPr>
        <p:spPr>
          <a:xfrm>
            <a:off x="6174583" y="8355453"/>
            <a:ext cx="9458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8" name="Rectangle"/>
          <p:cNvSpPr/>
          <p:nvPr/>
        </p:nvSpPr>
        <p:spPr>
          <a:xfrm>
            <a:off x="4748003" y="3853551"/>
            <a:ext cx="3795624" cy="529769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9" name="Dense…"/>
          <p:cNvSpPr/>
          <p:nvPr/>
        </p:nvSpPr>
        <p:spPr>
          <a:xfrm>
            <a:off x="10418252" y="6084941"/>
            <a:ext cx="1783735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/>
          <a:p>
            <a:pPr>
              <a:defRPr sz="16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/>
              <a:t>Dense</a:t>
            </a:r>
          </a:p>
          <a:p>
            <a:pPr>
              <a:defRPr sz="16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/>
              <a:t>(int8int8int32)</a:t>
            </a:r>
          </a:p>
        </p:txBody>
      </p:sp>
      <p:sp>
        <p:nvSpPr>
          <p:cNvPr id="150" name="Line"/>
          <p:cNvSpPr/>
          <p:nvPr/>
        </p:nvSpPr>
        <p:spPr>
          <a:xfrm>
            <a:off x="11354432" y="5085482"/>
            <a:ext cx="1" cy="9720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51" name="Line"/>
          <p:cNvSpPr/>
          <p:nvPr/>
        </p:nvSpPr>
        <p:spPr>
          <a:xfrm>
            <a:off x="11354432" y="6909326"/>
            <a:ext cx="1" cy="9720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52" name="W^Q"/>
          <p:cNvSpPr/>
          <p:nvPr/>
        </p:nvSpPr>
        <p:spPr>
          <a:xfrm>
            <a:off x="13225921" y="6084941"/>
            <a:ext cx="866575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W^Q</a:t>
            </a:r>
          </a:p>
        </p:txBody>
      </p:sp>
      <p:sp>
        <p:nvSpPr>
          <p:cNvPr id="153" name="x^Q"/>
          <p:cNvSpPr/>
          <p:nvPr/>
        </p:nvSpPr>
        <p:spPr>
          <a:xfrm>
            <a:off x="10876832" y="4122017"/>
            <a:ext cx="866575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x^Q</a:t>
            </a:r>
          </a:p>
        </p:txBody>
      </p:sp>
      <p:sp>
        <p:nvSpPr>
          <p:cNvPr id="154" name="Line"/>
          <p:cNvSpPr/>
          <p:nvPr/>
        </p:nvSpPr>
        <p:spPr>
          <a:xfrm flipH="1">
            <a:off x="12219672" y="6502400"/>
            <a:ext cx="94587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55" name="y^Q"/>
          <p:cNvSpPr/>
          <p:nvPr/>
        </p:nvSpPr>
        <p:spPr>
          <a:xfrm>
            <a:off x="10921145" y="7909095"/>
            <a:ext cx="866574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y^Q</a:t>
            </a:r>
          </a:p>
        </p:txBody>
      </p:sp>
      <p:sp>
        <p:nvSpPr>
          <p:cNvPr id="156" name="s_q"/>
          <p:cNvSpPr/>
          <p:nvPr/>
        </p:nvSpPr>
        <p:spPr>
          <a:xfrm>
            <a:off x="12650865" y="7909095"/>
            <a:ext cx="873998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s_q</a:t>
            </a:r>
          </a:p>
        </p:txBody>
      </p:sp>
      <p:sp>
        <p:nvSpPr>
          <p:cNvPr id="157" name="Line"/>
          <p:cNvSpPr/>
          <p:nvPr/>
        </p:nvSpPr>
        <p:spPr>
          <a:xfrm flipH="1">
            <a:off x="11787649" y="8259469"/>
            <a:ext cx="7904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x"/>
          <p:cNvSpPr/>
          <p:nvPr/>
        </p:nvSpPr>
        <p:spPr>
          <a:xfrm>
            <a:off x="1229112" y="622243"/>
            <a:ext cx="866574" cy="89271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x</a:t>
            </a:r>
          </a:p>
        </p:txBody>
      </p:sp>
      <p:sp>
        <p:nvSpPr>
          <p:cNvPr id="160" name="P"/>
          <p:cNvSpPr/>
          <p:nvPr/>
        </p:nvSpPr>
        <p:spPr>
          <a:xfrm>
            <a:off x="1229112" y="9084753"/>
            <a:ext cx="866574" cy="8927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P</a:t>
            </a:r>
          </a:p>
        </p:txBody>
      </p:sp>
      <p:sp>
        <p:nvSpPr>
          <p:cNvPr id="161" name="Dense"/>
          <p:cNvSpPr/>
          <p:nvPr/>
        </p:nvSpPr>
        <p:spPr>
          <a:xfrm>
            <a:off x="814844" y="2515782"/>
            <a:ext cx="1695110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Dense</a:t>
            </a:r>
          </a:p>
        </p:txBody>
      </p:sp>
      <p:sp>
        <p:nvSpPr>
          <p:cNvPr id="162" name="Line"/>
          <p:cNvSpPr/>
          <p:nvPr/>
        </p:nvSpPr>
        <p:spPr>
          <a:xfrm>
            <a:off x="1662398" y="1545223"/>
            <a:ext cx="1" cy="9720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63" name="Line"/>
          <p:cNvSpPr/>
          <p:nvPr/>
        </p:nvSpPr>
        <p:spPr>
          <a:xfrm>
            <a:off x="1662398" y="3337663"/>
            <a:ext cx="1" cy="5123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64" name="W"/>
          <p:cNvSpPr/>
          <p:nvPr/>
        </p:nvSpPr>
        <p:spPr>
          <a:xfrm>
            <a:off x="3259129" y="2515782"/>
            <a:ext cx="866575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W</a:t>
            </a:r>
          </a:p>
        </p:txBody>
      </p:sp>
      <p:sp>
        <p:nvSpPr>
          <p:cNvPr id="165" name="Line"/>
          <p:cNvSpPr/>
          <p:nvPr/>
        </p:nvSpPr>
        <p:spPr>
          <a:xfrm flipH="1">
            <a:off x="2503510" y="3031526"/>
            <a:ext cx="71287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66" name="Relu"/>
          <p:cNvSpPr/>
          <p:nvPr/>
        </p:nvSpPr>
        <p:spPr>
          <a:xfrm>
            <a:off x="814844" y="4904311"/>
            <a:ext cx="1695110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Relu</a:t>
            </a:r>
          </a:p>
        </p:txBody>
      </p:sp>
      <p:sp>
        <p:nvSpPr>
          <p:cNvPr id="167" name="Dense"/>
          <p:cNvSpPr/>
          <p:nvPr/>
        </p:nvSpPr>
        <p:spPr>
          <a:xfrm>
            <a:off x="814844" y="7683101"/>
            <a:ext cx="1695110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Dense</a:t>
            </a:r>
          </a:p>
        </p:txBody>
      </p:sp>
      <p:sp>
        <p:nvSpPr>
          <p:cNvPr id="168" name="Line"/>
          <p:cNvSpPr/>
          <p:nvPr/>
        </p:nvSpPr>
        <p:spPr>
          <a:xfrm>
            <a:off x="1662399" y="6854109"/>
            <a:ext cx="1" cy="7775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69" name="Line"/>
          <p:cNvSpPr/>
          <p:nvPr/>
        </p:nvSpPr>
        <p:spPr>
          <a:xfrm>
            <a:off x="1662398" y="8649112"/>
            <a:ext cx="1" cy="5123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70" name="Y"/>
          <p:cNvSpPr/>
          <p:nvPr/>
        </p:nvSpPr>
        <p:spPr>
          <a:xfrm>
            <a:off x="814844" y="3842766"/>
            <a:ext cx="1695110" cy="6272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Y</a:t>
            </a:r>
          </a:p>
        </p:txBody>
      </p:sp>
      <p:sp>
        <p:nvSpPr>
          <p:cNvPr id="171" name="Line"/>
          <p:cNvSpPr/>
          <p:nvPr/>
        </p:nvSpPr>
        <p:spPr>
          <a:xfrm>
            <a:off x="1662398" y="4381552"/>
            <a:ext cx="1" cy="5123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72" name="Line"/>
          <p:cNvSpPr/>
          <p:nvPr/>
        </p:nvSpPr>
        <p:spPr>
          <a:xfrm>
            <a:off x="1662398" y="5794943"/>
            <a:ext cx="1" cy="5123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73" name="Z"/>
          <p:cNvSpPr/>
          <p:nvPr/>
        </p:nvSpPr>
        <p:spPr>
          <a:xfrm>
            <a:off x="814844" y="6300047"/>
            <a:ext cx="1695110" cy="627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Z</a:t>
            </a:r>
          </a:p>
        </p:txBody>
      </p:sp>
      <p:sp>
        <p:nvSpPr>
          <p:cNvPr id="174" name="U"/>
          <p:cNvSpPr/>
          <p:nvPr/>
        </p:nvSpPr>
        <p:spPr>
          <a:xfrm>
            <a:off x="3259129" y="7683101"/>
            <a:ext cx="866575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U</a:t>
            </a:r>
          </a:p>
        </p:txBody>
      </p:sp>
      <p:sp>
        <p:nvSpPr>
          <p:cNvPr id="175" name="Line"/>
          <p:cNvSpPr/>
          <p:nvPr/>
        </p:nvSpPr>
        <p:spPr>
          <a:xfrm flipH="1">
            <a:off x="2487651" y="8047454"/>
            <a:ext cx="71287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76" name="Line"/>
          <p:cNvSpPr/>
          <p:nvPr/>
        </p:nvSpPr>
        <p:spPr>
          <a:xfrm>
            <a:off x="1648398" y="9960854"/>
            <a:ext cx="1346200" cy="9113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77" name="Add"/>
          <p:cNvSpPr/>
          <p:nvPr/>
        </p:nvSpPr>
        <p:spPr>
          <a:xfrm>
            <a:off x="2147043" y="10966588"/>
            <a:ext cx="1695110" cy="627279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Add</a:t>
            </a:r>
          </a:p>
        </p:txBody>
      </p:sp>
      <p:sp>
        <p:nvSpPr>
          <p:cNvPr id="178" name="Line"/>
          <p:cNvSpPr/>
          <p:nvPr/>
        </p:nvSpPr>
        <p:spPr>
          <a:xfrm>
            <a:off x="2994598" y="11505374"/>
            <a:ext cx="1" cy="5123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cxnSp>
        <p:nvCxnSpPr>
          <p:cNvPr id="179" name="Connection Line"/>
          <p:cNvCxnSpPr>
            <a:stCxn id="177" idx="0"/>
            <a:endCxn id="170" idx="0"/>
          </p:cNvCxnSpPr>
          <p:nvPr/>
        </p:nvCxnSpPr>
        <p:spPr>
          <a:xfrm flipH="1" flipV="1">
            <a:off x="1662399" y="4156405"/>
            <a:ext cx="1332200" cy="712382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80" name="O"/>
          <p:cNvSpPr/>
          <p:nvPr/>
        </p:nvSpPr>
        <p:spPr>
          <a:xfrm>
            <a:off x="2561311" y="11820187"/>
            <a:ext cx="866574" cy="8927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O</a:t>
            </a:r>
          </a:p>
        </p:txBody>
      </p:sp>
      <p:sp>
        <p:nvSpPr>
          <p:cNvPr id="181" name="x"/>
          <p:cNvSpPr/>
          <p:nvPr/>
        </p:nvSpPr>
        <p:spPr>
          <a:xfrm>
            <a:off x="7097131" y="733260"/>
            <a:ext cx="866575" cy="89271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x</a:t>
            </a:r>
          </a:p>
        </p:txBody>
      </p:sp>
      <p:sp>
        <p:nvSpPr>
          <p:cNvPr id="182" name="P"/>
          <p:cNvSpPr/>
          <p:nvPr/>
        </p:nvSpPr>
        <p:spPr>
          <a:xfrm>
            <a:off x="7165789" y="9582991"/>
            <a:ext cx="866575" cy="8927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P</a:t>
            </a:r>
          </a:p>
        </p:txBody>
      </p:sp>
      <p:sp>
        <p:nvSpPr>
          <p:cNvPr id="183" name="Dense"/>
          <p:cNvSpPr/>
          <p:nvPr/>
        </p:nvSpPr>
        <p:spPr>
          <a:xfrm>
            <a:off x="6682864" y="2626799"/>
            <a:ext cx="1695110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Dense</a:t>
            </a:r>
          </a:p>
        </p:txBody>
      </p:sp>
      <p:sp>
        <p:nvSpPr>
          <p:cNvPr id="184" name="Line"/>
          <p:cNvSpPr/>
          <p:nvPr/>
        </p:nvSpPr>
        <p:spPr>
          <a:xfrm>
            <a:off x="7530418" y="1656240"/>
            <a:ext cx="1" cy="9720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85" name="Line"/>
          <p:cNvSpPr/>
          <p:nvPr/>
        </p:nvSpPr>
        <p:spPr>
          <a:xfrm>
            <a:off x="7530418" y="3448679"/>
            <a:ext cx="2217461" cy="5916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86" name="W"/>
          <p:cNvSpPr/>
          <p:nvPr/>
        </p:nvSpPr>
        <p:spPr>
          <a:xfrm>
            <a:off x="9127149" y="2626799"/>
            <a:ext cx="866574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W</a:t>
            </a:r>
          </a:p>
        </p:txBody>
      </p:sp>
      <p:sp>
        <p:nvSpPr>
          <p:cNvPr id="187" name="Line"/>
          <p:cNvSpPr/>
          <p:nvPr/>
        </p:nvSpPr>
        <p:spPr>
          <a:xfrm flipH="1">
            <a:off x="8371530" y="3142543"/>
            <a:ext cx="71287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88" name="Relu"/>
          <p:cNvSpPr/>
          <p:nvPr/>
        </p:nvSpPr>
        <p:spPr>
          <a:xfrm>
            <a:off x="6682864" y="5015328"/>
            <a:ext cx="1695110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Relu</a:t>
            </a:r>
          </a:p>
        </p:txBody>
      </p:sp>
      <p:sp>
        <p:nvSpPr>
          <p:cNvPr id="189" name="Dense"/>
          <p:cNvSpPr/>
          <p:nvPr/>
        </p:nvSpPr>
        <p:spPr>
          <a:xfrm>
            <a:off x="6751522" y="8181339"/>
            <a:ext cx="1695110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Dense</a:t>
            </a:r>
          </a:p>
        </p:txBody>
      </p:sp>
      <p:sp>
        <p:nvSpPr>
          <p:cNvPr id="190" name="Line"/>
          <p:cNvSpPr/>
          <p:nvPr/>
        </p:nvSpPr>
        <p:spPr>
          <a:xfrm>
            <a:off x="7599076" y="7710386"/>
            <a:ext cx="1" cy="4108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1" name="Line"/>
          <p:cNvSpPr/>
          <p:nvPr/>
        </p:nvSpPr>
        <p:spPr>
          <a:xfrm>
            <a:off x="7599076" y="9147349"/>
            <a:ext cx="1" cy="512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2" name="Y32"/>
          <p:cNvSpPr/>
          <p:nvPr/>
        </p:nvSpPr>
        <p:spPr>
          <a:xfrm>
            <a:off x="6682864" y="3953783"/>
            <a:ext cx="1695110" cy="6272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Y32</a:t>
            </a:r>
          </a:p>
        </p:txBody>
      </p:sp>
      <p:sp>
        <p:nvSpPr>
          <p:cNvPr id="193" name="Line"/>
          <p:cNvSpPr/>
          <p:nvPr/>
        </p:nvSpPr>
        <p:spPr>
          <a:xfrm>
            <a:off x="7530418" y="4492568"/>
            <a:ext cx="1" cy="512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4" name="Line"/>
          <p:cNvSpPr/>
          <p:nvPr/>
        </p:nvSpPr>
        <p:spPr>
          <a:xfrm>
            <a:off x="7530418" y="5905959"/>
            <a:ext cx="1" cy="2903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5" name="Z"/>
          <p:cNvSpPr/>
          <p:nvPr/>
        </p:nvSpPr>
        <p:spPr>
          <a:xfrm>
            <a:off x="6682864" y="6188761"/>
            <a:ext cx="1695110" cy="627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Z</a:t>
            </a:r>
          </a:p>
        </p:txBody>
      </p:sp>
      <p:sp>
        <p:nvSpPr>
          <p:cNvPr id="196" name="U"/>
          <p:cNvSpPr/>
          <p:nvPr/>
        </p:nvSpPr>
        <p:spPr>
          <a:xfrm>
            <a:off x="9195807" y="8181339"/>
            <a:ext cx="866575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U</a:t>
            </a:r>
          </a:p>
        </p:txBody>
      </p:sp>
      <p:sp>
        <p:nvSpPr>
          <p:cNvPr id="197" name="Line"/>
          <p:cNvSpPr/>
          <p:nvPr/>
        </p:nvSpPr>
        <p:spPr>
          <a:xfrm flipH="1">
            <a:off x="8424329" y="8545692"/>
            <a:ext cx="71287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8" name="Line"/>
          <p:cNvSpPr/>
          <p:nvPr/>
        </p:nvSpPr>
        <p:spPr>
          <a:xfrm>
            <a:off x="8102189" y="9975028"/>
            <a:ext cx="1889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9" name="Add"/>
          <p:cNvSpPr/>
          <p:nvPr/>
        </p:nvSpPr>
        <p:spPr>
          <a:xfrm>
            <a:off x="8015062" y="11077605"/>
            <a:ext cx="1695111" cy="627279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Add</a:t>
            </a:r>
          </a:p>
        </p:txBody>
      </p:sp>
      <p:sp>
        <p:nvSpPr>
          <p:cNvPr id="200" name="Line"/>
          <p:cNvSpPr/>
          <p:nvPr/>
        </p:nvSpPr>
        <p:spPr>
          <a:xfrm>
            <a:off x="8862617" y="11616390"/>
            <a:ext cx="1" cy="5123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cxnSp>
        <p:nvCxnSpPr>
          <p:cNvPr id="201" name="Connection Line"/>
          <p:cNvCxnSpPr>
            <a:stCxn id="205" idx="0"/>
            <a:endCxn id="209" idx="0"/>
          </p:cNvCxnSpPr>
          <p:nvPr/>
        </p:nvCxnSpPr>
        <p:spPr>
          <a:xfrm flipH="1" flipV="1">
            <a:off x="9858842" y="4267422"/>
            <a:ext cx="2485093" cy="5476334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202" name="O"/>
          <p:cNvSpPr/>
          <p:nvPr/>
        </p:nvSpPr>
        <p:spPr>
          <a:xfrm>
            <a:off x="8429330" y="11931205"/>
            <a:ext cx="866575" cy="8927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O</a:t>
            </a:r>
          </a:p>
        </p:txBody>
      </p:sp>
      <p:sp>
        <p:nvSpPr>
          <p:cNvPr id="203" name="P’"/>
          <p:cNvSpPr/>
          <p:nvPr/>
        </p:nvSpPr>
        <p:spPr>
          <a:xfrm>
            <a:off x="8363336" y="9582991"/>
            <a:ext cx="866574" cy="8927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P’</a:t>
            </a:r>
          </a:p>
        </p:txBody>
      </p:sp>
      <p:sp>
        <p:nvSpPr>
          <p:cNvPr id="204" name="Line"/>
          <p:cNvSpPr/>
          <p:nvPr/>
        </p:nvSpPr>
        <p:spPr>
          <a:xfrm>
            <a:off x="8985503" y="10445958"/>
            <a:ext cx="1" cy="9244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05" name="Y8"/>
          <p:cNvSpPr/>
          <p:nvPr/>
        </p:nvSpPr>
        <p:spPr>
          <a:xfrm>
            <a:off x="11910647" y="9297396"/>
            <a:ext cx="866575" cy="8927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Y8</a:t>
            </a:r>
          </a:p>
        </p:txBody>
      </p:sp>
      <p:sp>
        <p:nvSpPr>
          <p:cNvPr id="206" name="Line"/>
          <p:cNvSpPr/>
          <p:nvPr/>
        </p:nvSpPr>
        <p:spPr>
          <a:xfrm flipH="1">
            <a:off x="8964154" y="10164426"/>
            <a:ext cx="3367190" cy="8549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07" name="Z’"/>
          <p:cNvSpPr/>
          <p:nvPr/>
        </p:nvSpPr>
        <p:spPr>
          <a:xfrm>
            <a:off x="6682864" y="7105247"/>
            <a:ext cx="1695110" cy="627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Z’</a:t>
            </a:r>
          </a:p>
        </p:txBody>
      </p:sp>
      <p:sp>
        <p:nvSpPr>
          <p:cNvPr id="208" name="Line"/>
          <p:cNvSpPr/>
          <p:nvPr/>
        </p:nvSpPr>
        <p:spPr>
          <a:xfrm>
            <a:off x="7599076" y="6891018"/>
            <a:ext cx="1" cy="2903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09" name="Y’"/>
          <p:cNvSpPr/>
          <p:nvPr/>
        </p:nvSpPr>
        <p:spPr>
          <a:xfrm>
            <a:off x="9011287" y="3953783"/>
            <a:ext cx="1695111" cy="6272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Y’</a:t>
            </a:r>
          </a:p>
        </p:txBody>
      </p:sp>
      <p:sp>
        <p:nvSpPr>
          <p:cNvPr id="210" name="Line"/>
          <p:cNvSpPr/>
          <p:nvPr/>
        </p:nvSpPr>
        <p:spPr>
          <a:xfrm flipH="1">
            <a:off x="8369568" y="4267422"/>
            <a:ext cx="7167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x"/>
          <p:cNvSpPr>
            <a:spLocks/>
          </p:cNvSpPr>
          <p:nvPr/>
        </p:nvSpPr>
        <p:spPr>
          <a:xfrm>
            <a:off x="1275823" y="469985"/>
            <a:ext cx="1585953" cy="792976"/>
          </a:xfrm>
          <a:prstGeom prst="roundRect">
            <a:avLst/>
          </a:prstGeom>
          <a:solidFill>
            <a:srgbClr val="005493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x</a:t>
            </a:r>
          </a:p>
        </p:txBody>
      </p:sp>
      <p:sp>
        <p:nvSpPr>
          <p:cNvPr id="213" name="p"/>
          <p:cNvSpPr/>
          <p:nvPr/>
        </p:nvSpPr>
        <p:spPr>
          <a:xfrm>
            <a:off x="1280056" y="8135764"/>
            <a:ext cx="1585953" cy="797561"/>
          </a:xfrm>
          <a:prstGeom prst="roundRect">
            <a:avLst/>
          </a:prstGeom>
          <a:solidFill>
            <a:srgbClr val="005493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p</a:t>
            </a:r>
          </a:p>
        </p:txBody>
      </p:sp>
      <p:sp>
        <p:nvSpPr>
          <p:cNvPr id="214" name="Dense"/>
          <p:cNvSpPr/>
          <p:nvPr/>
        </p:nvSpPr>
        <p:spPr>
          <a:xfrm>
            <a:off x="1258042" y="1759417"/>
            <a:ext cx="1585952" cy="797561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Dense</a:t>
            </a:r>
          </a:p>
        </p:txBody>
      </p:sp>
      <p:sp>
        <p:nvSpPr>
          <p:cNvPr id="215" name="Line"/>
          <p:cNvSpPr/>
          <p:nvPr/>
        </p:nvSpPr>
        <p:spPr>
          <a:xfrm>
            <a:off x="2031267" y="1294035"/>
            <a:ext cx="0" cy="4389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17" name="W"/>
          <p:cNvSpPr/>
          <p:nvPr/>
        </p:nvSpPr>
        <p:spPr>
          <a:xfrm>
            <a:off x="3496667" y="1761638"/>
            <a:ext cx="1585952" cy="792977"/>
          </a:xfrm>
          <a:prstGeom prst="roundRect">
            <a:avLst/>
          </a:prstGeom>
          <a:solidFill>
            <a:srgbClr val="929292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W</a:t>
            </a:r>
          </a:p>
        </p:txBody>
      </p:sp>
      <p:sp>
        <p:nvSpPr>
          <p:cNvPr id="219" name="Relu"/>
          <p:cNvSpPr/>
          <p:nvPr/>
        </p:nvSpPr>
        <p:spPr>
          <a:xfrm>
            <a:off x="1275823" y="4316268"/>
            <a:ext cx="1585952" cy="797561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Relu</a:t>
            </a:r>
          </a:p>
        </p:txBody>
      </p:sp>
      <p:sp>
        <p:nvSpPr>
          <p:cNvPr id="220" name="Dense"/>
          <p:cNvSpPr/>
          <p:nvPr/>
        </p:nvSpPr>
        <p:spPr>
          <a:xfrm>
            <a:off x="1275823" y="6869869"/>
            <a:ext cx="1585952" cy="797561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Dense</a:t>
            </a:r>
          </a:p>
        </p:txBody>
      </p:sp>
      <p:sp>
        <p:nvSpPr>
          <p:cNvPr id="223" name="y"/>
          <p:cNvSpPr/>
          <p:nvPr/>
        </p:nvSpPr>
        <p:spPr>
          <a:xfrm>
            <a:off x="1260856" y="3050108"/>
            <a:ext cx="1585953" cy="797561"/>
          </a:xfrm>
          <a:prstGeom prst="roundRect">
            <a:avLst/>
          </a:prstGeom>
          <a:solidFill>
            <a:srgbClr val="005493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y</a:t>
            </a:r>
          </a:p>
        </p:txBody>
      </p:sp>
      <p:sp>
        <p:nvSpPr>
          <p:cNvPr id="226" name="z"/>
          <p:cNvSpPr/>
          <p:nvPr/>
        </p:nvSpPr>
        <p:spPr>
          <a:xfrm>
            <a:off x="1280056" y="5586459"/>
            <a:ext cx="1585953" cy="797561"/>
          </a:xfrm>
          <a:prstGeom prst="roundRect">
            <a:avLst/>
          </a:prstGeom>
          <a:solidFill>
            <a:srgbClr val="005493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z</a:t>
            </a:r>
          </a:p>
        </p:txBody>
      </p:sp>
      <p:sp>
        <p:nvSpPr>
          <p:cNvPr id="227" name="U"/>
          <p:cNvSpPr/>
          <p:nvPr/>
        </p:nvSpPr>
        <p:spPr>
          <a:xfrm>
            <a:off x="3518529" y="6872161"/>
            <a:ext cx="1585952" cy="792977"/>
          </a:xfrm>
          <a:prstGeom prst="roundRect">
            <a:avLst/>
          </a:prstGeom>
          <a:solidFill>
            <a:srgbClr val="929292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U</a:t>
            </a:r>
          </a:p>
        </p:txBody>
      </p:sp>
      <p:sp>
        <p:nvSpPr>
          <p:cNvPr id="228" name="Line"/>
          <p:cNvSpPr/>
          <p:nvPr/>
        </p:nvSpPr>
        <p:spPr>
          <a:xfrm flipH="1">
            <a:off x="2877919" y="7291547"/>
            <a:ext cx="61538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29" name="Add"/>
          <p:cNvSpPr/>
          <p:nvPr/>
        </p:nvSpPr>
        <p:spPr>
          <a:xfrm>
            <a:off x="1275823" y="9408704"/>
            <a:ext cx="1585952" cy="797561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Add</a:t>
            </a:r>
          </a:p>
        </p:txBody>
      </p:sp>
      <p:sp>
        <p:nvSpPr>
          <p:cNvPr id="231" name="o"/>
          <p:cNvSpPr/>
          <p:nvPr/>
        </p:nvSpPr>
        <p:spPr>
          <a:xfrm>
            <a:off x="1263123" y="10690007"/>
            <a:ext cx="1585952" cy="797561"/>
          </a:xfrm>
          <a:prstGeom prst="roundRect">
            <a:avLst/>
          </a:prstGeom>
          <a:solidFill>
            <a:srgbClr val="005493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o</a:t>
            </a:r>
          </a:p>
        </p:txBody>
      </p:sp>
      <p:sp>
        <p:nvSpPr>
          <p:cNvPr id="232" name="x^Q"/>
          <p:cNvSpPr/>
          <p:nvPr/>
        </p:nvSpPr>
        <p:spPr>
          <a:xfrm>
            <a:off x="9506160" y="1412790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x</a:t>
            </a:r>
            <a:r>
              <a:rPr baseline="30000" dirty="0"/>
              <a:t>Q</a:t>
            </a:r>
          </a:p>
        </p:txBody>
      </p:sp>
      <p:sp>
        <p:nvSpPr>
          <p:cNvPr id="233" name="Dense"/>
          <p:cNvSpPr/>
          <p:nvPr/>
        </p:nvSpPr>
        <p:spPr>
          <a:xfrm>
            <a:off x="9506160" y="2313566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Dense</a:t>
            </a:r>
          </a:p>
        </p:txBody>
      </p:sp>
      <p:sp>
        <p:nvSpPr>
          <p:cNvPr id="234" name="Line"/>
          <p:cNvSpPr/>
          <p:nvPr/>
        </p:nvSpPr>
        <p:spPr>
          <a:xfrm>
            <a:off x="10205777" y="1988632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35" name="W"/>
          <p:cNvSpPr/>
          <p:nvPr/>
        </p:nvSpPr>
        <p:spPr>
          <a:xfrm>
            <a:off x="13396039" y="2313566"/>
            <a:ext cx="1427357" cy="555084"/>
          </a:xfrm>
          <a:prstGeom prst="roundRect">
            <a:avLst/>
          </a:prstGeom>
          <a:solidFill>
            <a:srgbClr val="929292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W</a:t>
            </a:r>
          </a:p>
        </p:txBody>
      </p:sp>
      <p:sp>
        <p:nvSpPr>
          <p:cNvPr id="236" name="Relu"/>
          <p:cNvSpPr/>
          <p:nvPr/>
        </p:nvSpPr>
        <p:spPr>
          <a:xfrm>
            <a:off x="9506160" y="5046657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Relu</a:t>
            </a:r>
          </a:p>
        </p:txBody>
      </p:sp>
      <p:sp>
        <p:nvSpPr>
          <p:cNvPr id="237" name="z"/>
          <p:cNvSpPr/>
          <p:nvPr/>
        </p:nvSpPr>
        <p:spPr>
          <a:xfrm>
            <a:off x="9506160" y="5943389"/>
            <a:ext cx="1427357" cy="555084"/>
          </a:xfrm>
          <a:prstGeom prst="roundRect">
            <a:avLst/>
          </a:prstGeom>
          <a:solidFill>
            <a:srgbClr val="005493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z</a:t>
            </a:r>
          </a:p>
        </p:txBody>
      </p:sp>
      <p:sp>
        <p:nvSpPr>
          <p:cNvPr id="238" name="x"/>
          <p:cNvSpPr/>
          <p:nvPr/>
        </p:nvSpPr>
        <p:spPr>
          <a:xfrm>
            <a:off x="9506160" y="504572"/>
            <a:ext cx="1427357" cy="555084"/>
          </a:xfrm>
          <a:prstGeom prst="roundRect">
            <a:avLst/>
          </a:prstGeom>
          <a:solidFill>
            <a:srgbClr val="005493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x</a:t>
            </a:r>
          </a:p>
        </p:txBody>
      </p:sp>
      <p:sp>
        <p:nvSpPr>
          <p:cNvPr id="239" name="Line"/>
          <p:cNvSpPr/>
          <p:nvPr/>
        </p:nvSpPr>
        <p:spPr>
          <a:xfrm>
            <a:off x="10205776" y="1089476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40" name="s_x"/>
          <p:cNvSpPr/>
          <p:nvPr/>
        </p:nvSpPr>
        <p:spPr>
          <a:xfrm>
            <a:off x="11443665" y="1412790"/>
            <a:ext cx="1427357" cy="555084"/>
          </a:xfrm>
          <a:prstGeom prst="roundRect">
            <a:avLst/>
          </a:prstGeom>
          <a:solidFill>
            <a:srgbClr val="929292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s</a:t>
            </a:r>
            <a:r>
              <a:rPr baseline="-25000" dirty="0"/>
              <a:t>x</a:t>
            </a:r>
          </a:p>
        </p:txBody>
      </p:sp>
      <p:sp>
        <p:nvSpPr>
          <p:cNvPr id="241" name="Line"/>
          <p:cNvSpPr/>
          <p:nvPr/>
        </p:nvSpPr>
        <p:spPr>
          <a:xfrm flipH="1">
            <a:off x="10945091" y="1707973"/>
            <a:ext cx="49377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42" name="W^Q"/>
          <p:cNvSpPr/>
          <p:nvPr/>
        </p:nvSpPr>
        <p:spPr>
          <a:xfrm>
            <a:off x="11443665" y="2313566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W</a:t>
            </a:r>
            <a:r>
              <a:rPr baseline="30000" dirty="0"/>
              <a:t>Q</a:t>
            </a:r>
          </a:p>
        </p:txBody>
      </p:sp>
      <p:sp>
        <p:nvSpPr>
          <p:cNvPr id="243" name="s_w"/>
          <p:cNvSpPr/>
          <p:nvPr/>
        </p:nvSpPr>
        <p:spPr>
          <a:xfrm>
            <a:off x="11443665" y="3221989"/>
            <a:ext cx="1427357" cy="555084"/>
          </a:xfrm>
          <a:prstGeom prst="roundRect">
            <a:avLst/>
          </a:prstGeom>
          <a:solidFill>
            <a:srgbClr val="929292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s</a:t>
            </a:r>
            <a:r>
              <a:rPr baseline="-25000" dirty="0"/>
              <a:t>w</a:t>
            </a:r>
          </a:p>
        </p:txBody>
      </p:sp>
      <p:sp>
        <p:nvSpPr>
          <p:cNvPr id="244" name="Line"/>
          <p:cNvSpPr/>
          <p:nvPr/>
        </p:nvSpPr>
        <p:spPr>
          <a:xfrm flipV="1">
            <a:off x="12157344" y="2897102"/>
            <a:ext cx="0" cy="3101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45" name="y^Q_{int32}"/>
          <p:cNvSpPr/>
          <p:nvPr/>
        </p:nvSpPr>
        <p:spPr>
          <a:xfrm>
            <a:off x="9506160" y="3221989"/>
            <a:ext cx="1427357" cy="555084"/>
          </a:xfrm>
          <a:prstGeom prst="roundRect">
            <a:avLst/>
          </a:prstGeom>
          <a:solidFill>
            <a:srgbClr val="005493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y</a:t>
            </a:r>
            <a:r>
              <a:rPr baseline="30000" dirty="0"/>
              <a:t>Q</a:t>
            </a:r>
            <a:r>
              <a:rPr sz="1200" baseline="30000" dirty="0"/>
              <a:t>int32</a:t>
            </a:r>
          </a:p>
        </p:txBody>
      </p:sp>
      <p:sp>
        <p:nvSpPr>
          <p:cNvPr id="246" name="y_dequant"/>
          <p:cNvSpPr/>
          <p:nvPr/>
        </p:nvSpPr>
        <p:spPr>
          <a:xfrm>
            <a:off x="9506160" y="4122709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y</a:t>
            </a:r>
            <a:r>
              <a:rPr baseline="-25000" dirty="0"/>
              <a:t>dequant</a:t>
            </a:r>
          </a:p>
        </p:txBody>
      </p:sp>
      <p:sp>
        <p:nvSpPr>
          <p:cNvPr id="247" name="z^Q"/>
          <p:cNvSpPr/>
          <p:nvPr/>
        </p:nvSpPr>
        <p:spPr>
          <a:xfrm>
            <a:off x="9506160" y="6843403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z</a:t>
            </a:r>
            <a:r>
              <a:rPr baseline="30000" dirty="0"/>
              <a:t>Q</a:t>
            </a:r>
          </a:p>
        </p:txBody>
      </p:sp>
      <p:sp>
        <p:nvSpPr>
          <p:cNvPr id="248" name="s_z"/>
          <p:cNvSpPr/>
          <p:nvPr/>
        </p:nvSpPr>
        <p:spPr>
          <a:xfrm>
            <a:off x="11443665" y="6843403"/>
            <a:ext cx="1427357" cy="555084"/>
          </a:xfrm>
          <a:prstGeom prst="roundRect">
            <a:avLst/>
          </a:prstGeom>
          <a:solidFill>
            <a:srgbClr val="929292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s</a:t>
            </a:r>
            <a:r>
              <a:rPr baseline="-25000" dirty="0"/>
              <a:t>z</a:t>
            </a:r>
          </a:p>
        </p:txBody>
      </p:sp>
      <p:sp>
        <p:nvSpPr>
          <p:cNvPr id="249" name="Dense"/>
          <p:cNvSpPr/>
          <p:nvPr/>
        </p:nvSpPr>
        <p:spPr>
          <a:xfrm>
            <a:off x="9506160" y="7745832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Dense</a:t>
            </a:r>
          </a:p>
        </p:txBody>
      </p:sp>
      <p:sp>
        <p:nvSpPr>
          <p:cNvPr id="250" name="p^Q"/>
          <p:cNvSpPr/>
          <p:nvPr/>
        </p:nvSpPr>
        <p:spPr>
          <a:xfrm>
            <a:off x="7554920" y="4132382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p</a:t>
            </a:r>
            <a:r>
              <a:rPr baseline="30000" dirty="0"/>
              <a:t>Q</a:t>
            </a:r>
          </a:p>
        </p:txBody>
      </p:sp>
      <p:sp>
        <p:nvSpPr>
          <p:cNvPr id="251" name="s_p"/>
          <p:cNvSpPr/>
          <p:nvPr/>
        </p:nvSpPr>
        <p:spPr>
          <a:xfrm>
            <a:off x="7557047" y="3227623"/>
            <a:ext cx="1427357" cy="555084"/>
          </a:xfrm>
          <a:prstGeom prst="roundRect">
            <a:avLst/>
          </a:prstGeom>
          <a:solidFill>
            <a:srgbClr val="929292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s</a:t>
            </a:r>
            <a:r>
              <a:rPr baseline="-25000" dirty="0"/>
              <a:t>p</a:t>
            </a:r>
          </a:p>
        </p:txBody>
      </p:sp>
      <p:sp>
        <p:nvSpPr>
          <p:cNvPr id="252" name="q^Q_{int32}"/>
          <p:cNvSpPr/>
          <p:nvPr/>
        </p:nvSpPr>
        <p:spPr>
          <a:xfrm>
            <a:off x="9506160" y="8650887"/>
            <a:ext cx="1427357" cy="555084"/>
          </a:xfrm>
          <a:prstGeom prst="roundRect">
            <a:avLst/>
          </a:prstGeom>
          <a:solidFill>
            <a:srgbClr val="005493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q</a:t>
            </a:r>
            <a:r>
              <a:rPr lang="en-US" baseline="30000" dirty="0"/>
              <a:t>Q</a:t>
            </a:r>
            <a:r>
              <a:rPr lang="en-US" sz="1200" baseline="30000" dirty="0"/>
              <a:t>int32</a:t>
            </a:r>
          </a:p>
        </p:txBody>
      </p:sp>
      <p:sp>
        <p:nvSpPr>
          <p:cNvPr id="253" name="q_dequant"/>
          <p:cNvSpPr/>
          <p:nvPr/>
        </p:nvSpPr>
        <p:spPr>
          <a:xfrm>
            <a:off x="9506160" y="9552850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q</a:t>
            </a:r>
            <a:r>
              <a:rPr baseline="-25000" dirty="0"/>
              <a:t>dequant</a:t>
            </a:r>
          </a:p>
        </p:txBody>
      </p:sp>
      <p:sp>
        <p:nvSpPr>
          <p:cNvPr id="254" name="q^Q"/>
          <p:cNvSpPr/>
          <p:nvPr/>
        </p:nvSpPr>
        <p:spPr>
          <a:xfrm>
            <a:off x="9506160" y="10464155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q</a:t>
            </a:r>
            <a:r>
              <a:rPr lang="en-US" baseline="30000" dirty="0"/>
              <a:t>Q</a:t>
            </a:r>
            <a:endParaRPr baseline="30000" dirty="0"/>
          </a:p>
        </p:txBody>
      </p:sp>
      <p:sp>
        <p:nvSpPr>
          <p:cNvPr id="301" name="Connection Line"/>
          <p:cNvSpPr/>
          <p:nvPr/>
        </p:nvSpPr>
        <p:spPr>
          <a:xfrm>
            <a:off x="11788140" y="1718310"/>
            <a:ext cx="3401060" cy="2811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3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 dirty="0"/>
          </a:p>
        </p:txBody>
      </p:sp>
      <p:sp>
        <p:nvSpPr>
          <p:cNvPr id="256" name="U"/>
          <p:cNvSpPr/>
          <p:nvPr/>
        </p:nvSpPr>
        <p:spPr>
          <a:xfrm>
            <a:off x="13396039" y="7739276"/>
            <a:ext cx="1427357" cy="555084"/>
          </a:xfrm>
          <a:prstGeom prst="roundRect">
            <a:avLst/>
          </a:prstGeom>
          <a:solidFill>
            <a:srgbClr val="929292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U</a:t>
            </a:r>
          </a:p>
        </p:txBody>
      </p:sp>
      <p:sp>
        <p:nvSpPr>
          <p:cNvPr id="257" name="U^Q"/>
          <p:cNvSpPr/>
          <p:nvPr/>
        </p:nvSpPr>
        <p:spPr>
          <a:xfrm>
            <a:off x="11443665" y="7745832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U</a:t>
            </a:r>
            <a:r>
              <a:rPr baseline="30000" dirty="0"/>
              <a:t>Q</a:t>
            </a:r>
          </a:p>
        </p:txBody>
      </p:sp>
      <p:sp>
        <p:nvSpPr>
          <p:cNvPr id="258" name="s_u"/>
          <p:cNvSpPr/>
          <p:nvPr/>
        </p:nvSpPr>
        <p:spPr>
          <a:xfrm>
            <a:off x="11443665" y="8650887"/>
            <a:ext cx="1427357" cy="555084"/>
          </a:xfrm>
          <a:prstGeom prst="roundRect">
            <a:avLst/>
          </a:prstGeom>
          <a:solidFill>
            <a:srgbClr val="929292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s</a:t>
            </a:r>
            <a:r>
              <a:rPr baseline="-25000" dirty="0"/>
              <a:t>u</a:t>
            </a:r>
          </a:p>
        </p:txBody>
      </p:sp>
      <p:sp>
        <p:nvSpPr>
          <p:cNvPr id="259" name="Line"/>
          <p:cNvSpPr/>
          <p:nvPr/>
        </p:nvSpPr>
        <p:spPr>
          <a:xfrm flipV="1">
            <a:off x="12157344" y="8322004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60" name="Add"/>
          <p:cNvSpPr/>
          <p:nvPr/>
        </p:nvSpPr>
        <p:spPr>
          <a:xfrm>
            <a:off x="9506160" y="11370631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Add</a:t>
            </a:r>
          </a:p>
        </p:txBody>
      </p:sp>
      <p:sp>
        <p:nvSpPr>
          <p:cNvPr id="261" name="o^Q_{int32}"/>
          <p:cNvSpPr/>
          <p:nvPr/>
        </p:nvSpPr>
        <p:spPr>
          <a:xfrm>
            <a:off x="9506160" y="12273436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o</a:t>
            </a:r>
            <a:r>
              <a:rPr lang="en-US" baseline="30000" dirty="0"/>
              <a:t>Q</a:t>
            </a:r>
            <a:r>
              <a:rPr lang="en-US" sz="1200" baseline="30000" dirty="0"/>
              <a:t>int32</a:t>
            </a:r>
          </a:p>
        </p:txBody>
      </p:sp>
      <p:sp>
        <p:nvSpPr>
          <p:cNvPr id="262" name="s_q"/>
          <p:cNvSpPr/>
          <p:nvPr/>
        </p:nvSpPr>
        <p:spPr>
          <a:xfrm>
            <a:off x="11443665" y="10450750"/>
            <a:ext cx="1427357" cy="555084"/>
          </a:xfrm>
          <a:prstGeom prst="roundRect">
            <a:avLst/>
          </a:prstGeom>
          <a:solidFill>
            <a:srgbClr val="929292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s</a:t>
            </a:r>
            <a:r>
              <a:rPr baseline="-25000" dirty="0"/>
              <a:t>q</a:t>
            </a:r>
          </a:p>
        </p:txBody>
      </p:sp>
      <p:sp>
        <p:nvSpPr>
          <p:cNvPr id="264" name="Line"/>
          <p:cNvSpPr/>
          <p:nvPr/>
        </p:nvSpPr>
        <p:spPr>
          <a:xfrm>
            <a:off x="10205777" y="2899005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65" name="Line"/>
          <p:cNvSpPr/>
          <p:nvPr/>
        </p:nvSpPr>
        <p:spPr>
          <a:xfrm flipH="1">
            <a:off x="10945501" y="2591108"/>
            <a:ext cx="48897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66" name="Line"/>
          <p:cNvSpPr/>
          <p:nvPr/>
        </p:nvSpPr>
        <p:spPr>
          <a:xfrm flipH="1">
            <a:off x="12881166" y="2591108"/>
            <a:ext cx="49377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67" name="Line"/>
          <p:cNvSpPr/>
          <p:nvPr/>
        </p:nvSpPr>
        <p:spPr>
          <a:xfrm>
            <a:off x="10205777" y="3796323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68" name="Line"/>
          <p:cNvSpPr/>
          <p:nvPr/>
        </p:nvSpPr>
        <p:spPr>
          <a:xfrm>
            <a:off x="8258025" y="3802384"/>
            <a:ext cx="1" cy="30541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69" name="Line"/>
          <p:cNvSpPr/>
          <p:nvPr/>
        </p:nvSpPr>
        <p:spPr>
          <a:xfrm>
            <a:off x="10205777" y="4710079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70" name="Line"/>
          <p:cNvSpPr/>
          <p:nvPr/>
        </p:nvSpPr>
        <p:spPr>
          <a:xfrm>
            <a:off x="10205777" y="5622668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71" name="Line"/>
          <p:cNvSpPr/>
          <p:nvPr/>
        </p:nvSpPr>
        <p:spPr>
          <a:xfrm>
            <a:off x="10205777" y="6525777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72" name="Line"/>
          <p:cNvSpPr/>
          <p:nvPr/>
        </p:nvSpPr>
        <p:spPr>
          <a:xfrm>
            <a:off x="10205777" y="7428380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73" name="Line"/>
          <p:cNvSpPr/>
          <p:nvPr/>
        </p:nvSpPr>
        <p:spPr>
          <a:xfrm>
            <a:off x="10205776" y="8329618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74" name="Line"/>
          <p:cNvSpPr/>
          <p:nvPr/>
        </p:nvSpPr>
        <p:spPr>
          <a:xfrm>
            <a:off x="10205777" y="9228420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75" name="Line"/>
          <p:cNvSpPr/>
          <p:nvPr/>
        </p:nvSpPr>
        <p:spPr>
          <a:xfrm>
            <a:off x="10205777" y="10132685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76" name="Line"/>
          <p:cNvSpPr/>
          <p:nvPr/>
        </p:nvSpPr>
        <p:spPr>
          <a:xfrm>
            <a:off x="10205777" y="11051565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77" name="Line"/>
          <p:cNvSpPr/>
          <p:nvPr/>
        </p:nvSpPr>
        <p:spPr>
          <a:xfrm flipH="1">
            <a:off x="8997841" y="4438743"/>
            <a:ext cx="48417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78" name="Line"/>
          <p:cNvSpPr/>
          <p:nvPr/>
        </p:nvSpPr>
        <p:spPr>
          <a:xfrm>
            <a:off x="10205776" y="11944148"/>
            <a:ext cx="0" cy="3194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81" name="Line"/>
          <p:cNvSpPr/>
          <p:nvPr/>
        </p:nvSpPr>
        <p:spPr>
          <a:xfrm flipH="1">
            <a:off x="10948561" y="10751529"/>
            <a:ext cx="48417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83" name="Line"/>
          <p:cNvSpPr/>
          <p:nvPr/>
        </p:nvSpPr>
        <p:spPr>
          <a:xfrm flipH="1">
            <a:off x="10949244" y="3846499"/>
            <a:ext cx="1205833" cy="4566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84" name="Line"/>
          <p:cNvSpPr/>
          <p:nvPr/>
        </p:nvSpPr>
        <p:spPr>
          <a:xfrm flipH="1">
            <a:off x="10950367" y="4529441"/>
            <a:ext cx="118131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02" name="Connection Line"/>
          <p:cNvSpPr/>
          <p:nvPr/>
        </p:nvSpPr>
        <p:spPr>
          <a:xfrm>
            <a:off x="11788140" y="7103154"/>
            <a:ext cx="3399791" cy="2810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28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 dirty="0"/>
          </a:p>
        </p:txBody>
      </p:sp>
      <p:sp>
        <p:nvSpPr>
          <p:cNvPr id="286" name="Line"/>
          <p:cNvSpPr/>
          <p:nvPr/>
        </p:nvSpPr>
        <p:spPr>
          <a:xfrm flipH="1">
            <a:off x="10933515" y="9913665"/>
            <a:ext cx="119181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87" name="Line"/>
          <p:cNvSpPr/>
          <p:nvPr/>
        </p:nvSpPr>
        <p:spPr>
          <a:xfrm flipH="1">
            <a:off x="10943759" y="9238103"/>
            <a:ext cx="1205832" cy="4566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04" name="Connection Line"/>
          <p:cNvSpPr/>
          <p:nvPr/>
        </p:nvSpPr>
        <p:spPr>
          <a:xfrm>
            <a:off x="2895600" y="3456940"/>
            <a:ext cx="2938781" cy="6322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5927" y="2160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 dirty="0"/>
          </a:p>
        </p:txBody>
      </p:sp>
      <p:sp>
        <p:nvSpPr>
          <p:cNvPr id="291" name="Line"/>
          <p:cNvSpPr/>
          <p:nvPr/>
        </p:nvSpPr>
        <p:spPr>
          <a:xfrm flipH="1">
            <a:off x="2889575" y="9777956"/>
            <a:ext cx="115591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92" name="Rectangle"/>
          <p:cNvSpPr/>
          <p:nvPr/>
        </p:nvSpPr>
        <p:spPr>
          <a:xfrm>
            <a:off x="254000" y="12075502"/>
            <a:ext cx="6930926" cy="79297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93" name="Rectangle"/>
          <p:cNvSpPr/>
          <p:nvPr/>
        </p:nvSpPr>
        <p:spPr>
          <a:xfrm>
            <a:off x="483031" y="12376740"/>
            <a:ext cx="889001" cy="190501"/>
          </a:xfrm>
          <a:prstGeom prst="roundRect">
            <a:avLst/>
          </a:prstGeom>
          <a:solidFill>
            <a:srgbClr val="00549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63438" tIns="63438" rIns="63438" bIns="63438" anchor="ctr"/>
          <a:lstStyle/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94" name="Rectangle"/>
          <p:cNvSpPr/>
          <p:nvPr/>
        </p:nvSpPr>
        <p:spPr>
          <a:xfrm>
            <a:off x="4791396" y="12376740"/>
            <a:ext cx="889001" cy="190501"/>
          </a:xfrm>
          <a:prstGeom prst="roundRect">
            <a:avLst/>
          </a:prstGeom>
          <a:solidFill>
            <a:srgbClr val="929292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63438" tIns="63438" rIns="63438" bIns="63438" anchor="ctr"/>
          <a:lstStyle/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95" name="Rectangle"/>
          <p:cNvSpPr/>
          <p:nvPr/>
        </p:nvSpPr>
        <p:spPr>
          <a:xfrm>
            <a:off x="3028206" y="12376740"/>
            <a:ext cx="889001" cy="190501"/>
          </a:xfrm>
          <a:prstGeom prst="roundRect">
            <a:avLst/>
          </a:prstGeom>
          <a:solidFill>
            <a:srgbClr val="0096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96" name="Intermediate variable"/>
          <p:cNvSpPr txBox="1"/>
          <p:nvPr/>
        </p:nvSpPr>
        <p:spPr>
          <a:xfrm>
            <a:off x="1360482" y="12321786"/>
            <a:ext cx="1564974" cy="30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3438" tIns="63438" rIns="63438" bIns="63438" anchor="ctr">
            <a:spAutoFit/>
          </a:bodyPr>
          <a:lstStyle>
            <a:lvl1pPr>
              <a:defRPr sz="1200" b="0"/>
            </a:lvl1pPr>
          </a:lstStyle>
          <a:p>
            <a:r>
              <a:rPr dirty="0"/>
              <a:t>Intermediate variable</a:t>
            </a:r>
          </a:p>
        </p:txBody>
      </p:sp>
      <p:sp>
        <p:nvSpPr>
          <p:cNvPr id="297" name="Operator"/>
          <p:cNvSpPr txBox="1"/>
          <p:nvPr/>
        </p:nvSpPr>
        <p:spPr>
          <a:xfrm>
            <a:off x="3923934" y="12322378"/>
            <a:ext cx="746434" cy="30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3438" tIns="63438" rIns="63438" bIns="63438" anchor="ctr">
            <a:spAutoFit/>
          </a:bodyPr>
          <a:lstStyle>
            <a:lvl1pPr>
              <a:defRPr sz="1200" b="0"/>
            </a:lvl1pPr>
          </a:lstStyle>
          <a:p>
            <a:r>
              <a:rPr dirty="0"/>
              <a:t>Operator</a:t>
            </a:r>
          </a:p>
        </p:txBody>
      </p:sp>
      <p:sp>
        <p:nvSpPr>
          <p:cNvPr id="298" name="Constant"/>
          <p:cNvSpPr txBox="1"/>
          <p:nvPr/>
        </p:nvSpPr>
        <p:spPr>
          <a:xfrm>
            <a:off x="5684417" y="12321786"/>
            <a:ext cx="760607" cy="30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3438" tIns="63438" rIns="63438" bIns="63438" anchor="ctr">
            <a:spAutoFit/>
          </a:bodyPr>
          <a:lstStyle>
            <a:lvl1pPr>
              <a:defRPr sz="1200" b="0"/>
            </a:lvl1pPr>
          </a:lstStyle>
          <a:p>
            <a:r>
              <a:rPr dirty="0"/>
              <a:t>Constant</a:t>
            </a:r>
          </a:p>
        </p:txBody>
      </p:sp>
      <p:sp>
        <p:nvSpPr>
          <p:cNvPr id="299" name="After Simulated Quantization"/>
          <p:cNvSpPr txBox="1"/>
          <p:nvPr/>
        </p:nvSpPr>
        <p:spPr>
          <a:xfrm>
            <a:off x="8398087" y="-18313"/>
            <a:ext cx="3643501" cy="43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3438" tIns="63438" rIns="63438" bIns="63438" anchor="ctr">
            <a:spAutoFit/>
          </a:bodyPr>
          <a:lstStyle>
            <a:lvl1pPr>
              <a:defRPr sz="1800"/>
            </a:lvl1pPr>
          </a:lstStyle>
          <a:p>
            <a:r>
              <a:rPr sz="2000" dirty="0"/>
              <a:t>After Simulated Quantization</a:t>
            </a:r>
          </a:p>
        </p:txBody>
      </p:sp>
      <p:sp>
        <p:nvSpPr>
          <p:cNvPr id="300" name="Original Float Model"/>
          <p:cNvSpPr txBox="1"/>
          <p:nvPr/>
        </p:nvSpPr>
        <p:spPr>
          <a:xfrm>
            <a:off x="846202" y="-18313"/>
            <a:ext cx="2593534" cy="43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3438" tIns="63438" rIns="63438" bIns="63438" anchor="ctr">
            <a:spAutoFit/>
          </a:bodyPr>
          <a:lstStyle>
            <a:lvl1pPr>
              <a:defRPr sz="1800"/>
            </a:lvl1pPr>
          </a:lstStyle>
          <a:p>
            <a:r>
              <a:rPr sz="2000" dirty="0"/>
              <a:t>Original Float Model</a:t>
            </a:r>
          </a:p>
        </p:txBody>
      </p:sp>
      <p:sp>
        <p:nvSpPr>
          <p:cNvPr id="91" name="Line">
            <a:extLst>
              <a:ext uri="{FF2B5EF4-FFF2-40B4-BE49-F238E27FC236}">
                <a16:creationId xmlns:a16="http://schemas.microsoft.com/office/drawing/2014/main" id="{BBBA6C9B-B2EA-4140-9178-F67F5A0152BC}"/>
              </a:ext>
            </a:extLst>
          </p:cNvPr>
          <p:cNvSpPr/>
          <p:nvPr/>
        </p:nvSpPr>
        <p:spPr>
          <a:xfrm flipH="1">
            <a:off x="10945091" y="7150749"/>
            <a:ext cx="48897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92" name="Line">
            <a:extLst>
              <a:ext uri="{FF2B5EF4-FFF2-40B4-BE49-F238E27FC236}">
                <a16:creationId xmlns:a16="http://schemas.microsoft.com/office/drawing/2014/main" id="{3E44FC3D-4EF0-954A-8114-F493DD505B72}"/>
              </a:ext>
            </a:extLst>
          </p:cNvPr>
          <p:cNvSpPr/>
          <p:nvPr/>
        </p:nvSpPr>
        <p:spPr>
          <a:xfrm flipH="1">
            <a:off x="10945091" y="8053178"/>
            <a:ext cx="48897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93" name="Line">
            <a:extLst>
              <a:ext uri="{FF2B5EF4-FFF2-40B4-BE49-F238E27FC236}">
                <a16:creationId xmlns:a16="http://schemas.microsoft.com/office/drawing/2014/main" id="{D9CC4037-0C30-004C-8462-D4DC12B8AB41}"/>
              </a:ext>
            </a:extLst>
          </p:cNvPr>
          <p:cNvSpPr/>
          <p:nvPr/>
        </p:nvSpPr>
        <p:spPr>
          <a:xfrm flipH="1">
            <a:off x="12882597" y="8053178"/>
            <a:ext cx="48897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3CE97405-8FEB-A24F-B47C-D13E586570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47699" y="7620402"/>
            <a:ext cx="7029638" cy="1208989"/>
          </a:xfrm>
          <a:prstGeom prst="bentConnector3">
            <a:avLst>
              <a:gd name="adj1" fmla="val 100073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1" name="Line">
            <a:extLst>
              <a:ext uri="{FF2B5EF4-FFF2-40B4-BE49-F238E27FC236}">
                <a16:creationId xmlns:a16="http://schemas.microsoft.com/office/drawing/2014/main" id="{3B589498-5824-B04C-B5DB-D4EAB33F11C8}"/>
              </a:ext>
            </a:extLst>
          </p:cNvPr>
          <p:cNvSpPr/>
          <p:nvPr/>
        </p:nvSpPr>
        <p:spPr>
          <a:xfrm>
            <a:off x="2031267" y="2599621"/>
            <a:ext cx="0" cy="4389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2" name="Line">
            <a:extLst>
              <a:ext uri="{FF2B5EF4-FFF2-40B4-BE49-F238E27FC236}">
                <a16:creationId xmlns:a16="http://schemas.microsoft.com/office/drawing/2014/main" id="{822CD040-4441-3D45-89AB-9A2D0477EAD3}"/>
              </a:ext>
            </a:extLst>
          </p:cNvPr>
          <p:cNvSpPr/>
          <p:nvPr/>
        </p:nvSpPr>
        <p:spPr>
          <a:xfrm>
            <a:off x="2031267" y="3865781"/>
            <a:ext cx="0" cy="4389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3" name="Line">
            <a:extLst>
              <a:ext uri="{FF2B5EF4-FFF2-40B4-BE49-F238E27FC236}">
                <a16:creationId xmlns:a16="http://schemas.microsoft.com/office/drawing/2014/main" id="{08BFB096-8A41-B947-B0C1-64FF5BAD0DC6}"/>
              </a:ext>
            </a:extLst>
          </p:cNvPr>
          <p:cNvSpPr/>
          <p:nvPr/>
        </p:nvSpPr>
        <p:spPr>
          <a:xfrm>
            <a:off x="2031267" y="5135972"/>
            <a:ext cx="0" cy="4389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4" name="Line">
            <a:extLst>
              <a:ext uri="{FF2B5EF4-FFF2-40B4-BE49-F238E27FC236}">
                <a16:creationId xmlns:a16="http://schemas.microsoft.com/office/drawing/2014/main" id="{039FBBB2-030B-ED4D-841E-701F3F3F2264}"/>
              </a:ext>
            </a:extLst>
          </p:cNvPr>
          <p:cNvSpPr/>
          <p:nvPr/>
        </p:nvSpPr>
        <p:spPr>
          <a:xfrm>
            <a:off x="2031267" y="6436467"/>
            <a:ext cx="0" cy="4389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5" name="Line">
            <a:extLst>
              <a:ext uri="{FF2B5EF4-FFF2-40B4-BE49-F238E27FC236}">
                <a16:creationId xmlns:a16="http://schemas.microsoft.com/office/drawing/2014/main" id="{D6042911-DECF-F543-A1C2-7CBFEA1561F3}"/>
              </a:ext>
            </a:extLst>
          </p:cNvPr>
          <p:cNvSpPr/>
          <p:nvPr/>
        </p:nvSpPr>
        <p:spPr>
          <a:xfrm>
            <a:off x="2031267" y="7685277"/>
            <a:ext cx="0" cy="4389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6" name="Line">
            <a:extLst>
              <a:ext uri="{FF2B5EF4-FFF2-40B4-BE49-F238E27FC236}">
                <a16:creationId xmlns:a16="http://schemas.microsoft.com/office/drawing/2014/main" id="{5AB38546-5E22-8043-A22A-01E1FAEFA3AC}"/>
              </a:ext>
            </a:extLst>
          </p:cNvPr>
          <p:cNvSpPr/>
          <p:nvPr/>
        </p:nvSpPr>
        <p:spPr>
          <a:xfrm>
            <a:off x="2031267" y="8958217"/>
            <a:ext cx="0" cy="4389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7" name="Line">
            <a:extLst>
              <a:ext uri="{FF2B5EF4-FFF2-40B4-BE49-F238E27FC236}">
                <a16:creationId xmlns:a16="http://schemas.microsoft.com/office/drawing/2014/main" id="{E3682CFA-7A07-5B4F-9F33-C5AF84590E1B}"/>
              </a:ext>
            </a:extLst>
          </p:cNvPr>
          <p:cNvSpPr/>
          <p:nvPr/>
        </p:nvSpPr>
        <p:spPr>
          <a:xfrm>
            <a:off x="2039993" y="10239520"/>
            <a:ext cx="0" cy="4389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8" name="Line">
            <a:extLst>
              <a:ext uri="{FF2B5EF4-FFF2-40B4-BE49-F238E27FC236}">
                <a16:creationId xmlns:a16="http://schemas.microsoft.com/office/drawing/2014/main" id="{61AA20D4-ED01-6B4C-B89C-797F6E70BEE4}"/>
              </a:ext>
            </a:extLst>
          </p:cNvPr>
          <p:cNvSpPr/>
          <p:nvPr/>
        </p:nvSpPr>
        <p:spPr>
          <a:xfrm flipH="1">
            <a:off x="2852143" y="2178513"/>
            <a:ext cx="61538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3438" tIns="63438" rIns="63438" bIns="63438" numCol="1" spcCol="38100" rtlCol="0" anchor="ctr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3438" tIns="63438" rIns="63438" bIns="63438" numCol="1" spcCol="38100" rtlCol="0" anchor="ctr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3438" tIns="63438" rIns="63438" bIns="63438" numCol="1" spcCol="38100" rtlCol="0" anchor="ctr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3438" tIns="63438" rIns="63438" bIns="63438" numCol="1" spcCol="38100" rtlCol="0" anchor="ctr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118</Words>
  <Application>Microsoft Macintosh PowerPoint</Application>
  <PresentationFormat>Custom</PresentationFormat>
  <Paragraphs>87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</cp:revision>
  <dcterms:modified xsi:type="dcterms:W3CDTF">2019-05-23T06:42:18Z</dcterms:modified>
</cp:coreProperties>
</file>