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D543A-A2B6-4200-B803-E5E47CFFD48F}" v="4" dt="2022-07-12T14:50:1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624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Davis" userId="7009d60d-4eaa-42f0-95ba-f9de69d9edf3" providerId="ADAL" clId="{DE2D543A-A2B6-4200-B803-E5E47CFFD48F}"/>
    <pc:docChg chg="modSld">
      <pc:chgData name="Tyler Davis" userId="7009d60d-4eaa-42f0-95ba-f9de69d9edf3" providerId="ADAL" clId="{DE2D543A-A2B6-4200-B803-E5E47CFFD48F}" dt="2022-07-12T14:51:48.686" v="22" actId="14100"/>
      <pc:docMkLst>
        <pc:docMk/>
      </pc:docMkLst>
      <pc:sldChg chg="addSp delSp modSp mod">
        <pc:chgData name="Tyler Davis" userId="7009d60d-4eaa-42f0-95ba-f9de69d9edf3" providerId="ADAL" clId="{DE2D543A-A2B6-4200-B803-E5E47CFFD48F}" dt="2022-07-12T14:51:40.130" v="21" actId="14100"/>
        <pc:sldMkLst>
          <pc:docMk/>
          <pc:sldMk cId="201307315" sldId="256"/>
        </pc:sldMkLst>
        <pc:spChg chg="add mod">
          <ac:chgData name="Tyler Davis" userId="7009d60d-4eaa-42f0-95ba-f9de69d9edf3" providerId="ADAL" clId="{DE2D543A-A2B6-4200-B803-E5E47CFFD48F}" dt="2022-07-12T14:48:26.638" v="14" actId="20577"/>
          <ac:spMkLst>
            <pc:docMk/>
            <pc:sldMk cId="201307315" sldId="256"/>
            <ac:spMk id="61" creationId="{75CA0E18-B748-43E8-99F5-BFAD7146FE8E}"/>
          </ac:spMkLst>
        </pc:spChg>
        <pc:cxnChg chg="add del mod">
          <ac:chgData name="Tyler Davis" userId="7009d60d-4eaa-42f0-95ba-f9de69d9edf3" providerId="ADAL" clId="{DE2D543A-A2B6-4200-B803-E5E47CFFD48F}" dt="2022-07-12T14:48:14.745" v="1"/>
          <ac:cxnSpMkLst>
            <pc:docMk/>
            <pc:sldMk cId="201307315" sldId="256"/>
            <ac:cxnSpMk id="59" creationId="{C4A866EC-A7FF-4368-999A-E897A633AF6E}"/>
          </ac:cxnSpMkLst>
        </pc:cxnChg>
        <pc:cxnChg chg="add mod">
          <ac:chgData name="Tyler Davis" userId="7009d60d-4eaa-42f0-95ba-f9de69d9edf3" providerId="ADAL" clId="{DE2D543A-A2B6-4200-B803-E5E47CFFD48F}" dt="2022-07-12T14:51:40.130" v="21" actId="14100"/>
          <ac:cxnSpMkLst>
            <pc:docMk/>
            <pc:sldMk cId="201307315" sldId="256"/>
            <ac:cxnSpMk id="60" creationId="{13D84471-B5CF-471C-8252-87409F858FD2}"/>
          </ac:cxnSpMkLst>
        </pc:cxnChg>
      </pc:sldChg>
      <pc:sldChg chg="addSp modSp mod">
        <pc:chgData name="Tyler Davis" userId="7009d60d-4eaa-42f0-95ba-f9de69d9edf3" providerId="ADAL" clId="{DE2D543A-A2B6-4200-B803-E5E47CFFD48F}" dt="2022-07-12T14:51:48.686" v="22" actId="14100"/>
        <pc:sldMkLst>
          <pc:docMk/>
          <pc:sldMk cId="1413826727" sldId="258"/>
        </pc:sldMkLst>
        <pc:spChg chg="add mod">
          <ac:chgData name="Tyler Davis" userId="7009d60d-4eaa-42f0-95ba-f9de69d9edf3" providerId="ADAL" clId="{DE2D543A-A2B6-4200-B803-E5E47CFFD48F}" dt="2022-07-12T14:50:24.902" v="17" actId="1076"/>
          <ac:spMkLst>
            <pc:docMk/>
            <pc:sldMk cId="1413826727" sldId="258"/>
            <ac:spMk id="55" creationId="{5B123856-0FA2-48F3-8239-AF2FFF1197E0}"/>
          </ac:spMkLst>
        </pc:spChg>
        <pc:cxnChg chg="add mod">
          <ac:chgData name="Tyler Davis" userId="7009d60d-4eaa-42f0-95ba-f9de69d9edf3" providerId="ADAL" clId="{DE2D543A-A2B6-4200-B803-E5E47CFFD48F}" dt="2022-07-12T14:51:48.686" v="22" actId="14100"/>
          <ac:cxnSpMkLst>
            <pc:docMk/>
            <pc:sldMk cId="1413826727" sldId="258"/>
            <ac:cxnSpMk id="54" creationId="{383F617A-9806-43D1-AC9F-7C9871C38D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1496-CC5B-4D97-8868-90CA8683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E9DC1-054D-4262-9FB5-3FD41E2D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4273-E3A6-43E5-86EA-CE4241EF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C8EC-B194-4375-B3D8-01CB3FFB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23E4-0C43-44A1-A017-AEE8800E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54A-69FE-49A1-8A45-16C1E9C5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93B49-3D65-49DD-83EF-94E2E25E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9772-3AB4-49CD-845C-0212E0AF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893F-151F-4774-B67B-DC15BF0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E22F-7936-4BD7-B71D-E04AEA7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E9B6D-BA04-4EE5-936F-7D8CD1ED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1AB0A-3BFB-41DA-80B9-B423766A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C907-02D1-4F84-AFE6-F2E6CAE6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6F24-FB11-4175-885B-593F8A7B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45D1-01E6-4FD4-8DC7-5FD976A9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885C-77A2-4B9B-A6EE-46E99348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6B6E-7A53-40E2-8BD8-734B760A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E302-4D56-4504-86E7-FEC4B3E9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86B4-E164-4783-BAFD-356306D9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9D92-CE38-44C1-A4BA-B7C66694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DA6A-D91C-41A0-8770-1694551E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B603-03FE-4177-BA14-79283E1E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72B9-92F1-4442-A475-6E9FBB0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E110-D45E-4860-8A34-AD0BB8DA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6AF0-FF00-494B-BAAA-08439B2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B31A-55C7-401E-A007-C19C743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F8B2-80E6-46AC-BD8B-65C85575E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350B-DB8D-43F5-A83E-3719D0D6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14D27-B7BA-4882-B304-AFAA764E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47B30-8D1A-461F-A8A8-011C7A3D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A117-6E32-4D5F-8746-158897D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2446-8D72-41D9-A687-0A3AD56D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82AF-D2A8-4E79-B228-C5A29E77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8FBD3-D5DB-4DB4-8362-C99E3C8F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3929B-A0B2-4544-B159-9D720D49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BB8F0-46B4-4FB5-B092-69EE83FF8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1F7D4-3D51-489F-B57B-8C7F0403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16472-5BC9-4DA0-9742-29F11B4C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440A-8D2E-4402-87D6-B14E6503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9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4B66-1D20-44F2-9FF2-B82E296F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F783D-4ABC-4134-8CA0-380DAA3D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60B92-9449-4A01-A20D-9A1E328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48989-994A-4104-A9B7-7312330B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8C13-BC81-40CF-B6E3-CF4B980C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23274-1CCD-4D5B-81FE-5178C97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C2E3-A9BE-423C-910D-2CFBCB06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A23-2A2D-4F18-B05A-80648731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2D0C-8A3C-4B2A-862F-C5E0172E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6A5B2-13A8-4D29-9BC7-DD69DA24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F8983-7843-4A6B-B364-7042124F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363D9-34DD-4E87-A014-19676E24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09DA-97BF-4361-91CA-44E11647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918F-AE93-448A-B1FF-F526C433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C6171-413B-4DD8-8915-E2BFD893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18419-0D81-4873-B19B-D7F47F8CE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DE56-562B-480A-8DA6-C933ED3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AA61-284B-4A8B-B953-EB8EAB59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E1222-125C-4E91-82A7-AE02189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D310D-FC37-4BE6-9960-A30EDE4D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F90B8-CE82-4234-BDA6-174A4366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D7CB-8E2D-4838-940B-BB624AA39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0218-59D2-42B3-B2BC-7EDD878DDCD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8240-71B5-4807-80D5-59B6AC4F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08E8-2FF6-40F5-9371-FCC1FFD4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C790-9BD1-443C-AF90-820117FA9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8C9E8D57-AB87-4969-BFA9-76523194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499653"/>
            <a:ext cx="4439270" cy="585869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539C52B-B29B-4EB1-BD28-2EE8A8B4E39E}"/>
              </a:ext>
            </a:extLst>
          </p:cNvPr>
          <p:cNvGrpSpPr/>
          <p:nvPr/>
        </p:nvGrpSpPr>
        <p:grpSpPr>
          <a:xfrm>
            <a:off x="6484691" y="1381386"/>
            <a:ext cx="4798502" cy="307777"/>
            <a:chOff x="6484691" y="1381386"/>
            <a:chExt cx="4798502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EFBDF1-8625-4AA4-88A1-580D7EDF6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691" y="1535274"/>
              <a:ext cx="2457973" cy="27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FADCCB-C014-48B2-88A6-1754A7A0BAE5}"/>
                </a:ext>
              </a:extLst>
            </p:cNvPr>
            <p:cNvSpPr txBox="1"/>
            <p:nvPr/>
          </p:nvSpPr>
          <p:spPr>
            <a:xfrm>
              <a:off x="8942664" y="1381386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Handle Flow Exception block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D1618E-31DC-4FCD-A981-2CDAC12729FF}"/>
              </a:ext>
            </a:extLst>
          </p:cNvPr>
          <p:cNvGrpSpPr/>
          <p:nvPr/>
        </p:nvGrpSpPr>
        <p:grpSpPr>
          <a:xfrm>
            <a:off x="5743609" y="1937411"/>
            <a:ext cx="5539583" cy="404160"/>
            <a:chOff x="5743609" y="1937411"/>
            <a:chExt cx="5539583" cy="4041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A9470F-5140-404E-9B95-6AECA1BE3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797" y="2187683"/>
              <a:ext cx="2994867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E2E6CB-F13E-496C-9DA3-7BB26D059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3609" y="1937411"/>
              <a:ext cx="219988" cy="2635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299F-8131-457C-83D0-543676F2DFF6}"/>
                </a:ext>
              </a:extLst>
            </p:cNvPr>
            <p:cNvSpPr txBox="1"/>
            <p:nvPr/>
          </p:nvSpPr>
          <p:spPr>
            <a:xfrm>
              <a:off x="8942663" y="2033794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Flow Variable Store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00BB17-7EA8-42CF-AE15-FE329F64E3B0}"/>
              </a:ext>
            </a:extLst>
          </p:cNvPr>
          <p:cNvGrpSpPr/>
          <p:nvPr/>
        </p:nvGrpSpPr>
        <p:grpSpPr>
          <a:xfrm>
            <a:off x="1015067" y="1227498"/>
            <a:ext cx="3263318" cy="307777"/>
            <a:chOff x="1015067" y="1227498"/>
            <a:chExt cx="3263318" cy="3077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68872D-A13E-4D34-8699-86BEBAA26DBD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96" y="1392572"/>
              <a:ext cx="9227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BF657-9F9A-4F3C-B881-B113426B7BE2}"/>
                </a:ext>
              </a:extLst>
            </p:cNvPr>
            <p:cNvSpPr txBox="1"/>
            <p:nvPr/>
          </p:nvSpPr>
          <p:spPr>
            <a:xfrm>
              <a:off x="1015067" y="1227498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Start Flow block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0D9ED4-B8E9-4EC0-AD64-296CE69DBF2E}"/>
              </a:ext>
            </a:extLst>
          </p:cNvPr>
          <p:cNvGrpSpPr/>
          <p:nvPr/>
        </p:nvGrpSpPr>
        <p:grpSpPr>
          <a:xfrm>
            <a:off x="1015066" y="2308524"/>
            <a:ext cx="3263319" cy="307777"/>
            <a:chOff x="1015066" y="2308524"/>
            <a:chExt cx="3263319" cy="3077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41B508-35F5-4556-B67C-AE09FB5B3F2B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96" y="2504113"/>
              <a:ext cx="9227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B72ED-286E-4260-8307-76FD1DDB0113}"/>
                </a:ext>
              </a:extLst>
            </p:cNvPr>
            <p:cNvSpPr txBox="1"/>
            <p:nvPr/>
          </p:nvSpPr>
          <p:spPr>
            <a:xfrm>
              <a:off x="1015066" y="2308524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Action block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01B68-9A7B-4938-AE7E-DBF5F457461D}"/>
              </a:ext>
            </a:extLst>
          </p:cNvPr>
          <p:cNvGrpSpPr/>
          <p:nvPr/>
        </p:nvGrpSpPr>
        <p:grpSpPr>
          <a:xfrm>
            <a:off x="1015066" y="3461765"/>
            <a:ext cx="3263319" cy="307777"/>
            <a:chOff x="1015066" y="3461765"/>
            <a:chExt cx="3263319" cy="30777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E34F45-72C6-434C-AE41-0C42FC4885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96" y="3626840"/>
              <a:ext cx="9227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59DBCC-3FA8-4F1F-863A-5F2B56EB69DD}"/>
                </a:ext>
              </a:extLst>
            </p:cNvPr>
            <p:cNvSpPr txBox="1"/>
            <p:nvPr/>
          </p:nvSpPr>
          <p:spPr>
            <a:xfrm>
              <a:off x="1015066" y="3461765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Decision block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CD91D7-D9C0-4AEF-8A29-7A631D555312}"/>
              </a:ext>
            </a:extLst>
          </p:cNvPr>
          <p:cNvGrpSpPr/>
          <p:nvPr/>
        </p:nvGrpSpPr>
        <p:grpSpPr>
          <a:xfrm>
            <a:off x="1003558" y="5080931"/>
            <a:ext cx="5296249" cy="546773"/>
            <a:chOff x="1003558" y="5080931"/>
            <a:chExt cx="5296249" cy="5467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8A8D8A-86C1-4FEE-A90E-3A0A93FE439A}"/>
                </a:ext>
              </a:extLst>
            </p:cNvPr>
            <p:cNvGrpSpPr/>
            <p:nvPr/>
          </p:nvGrpSpPr>
          <p:grpSpPr>
            <a:xfrm>
              <a:off x="3355596" y="5080931"/>
              <a:ext cx="2944211" cy="392885"/>
              <a:chOff x="3355596" y="5080931"/>
              <a:chExt cx="2944211" cy="39288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59965A-2C34-4080-8147-8876F05CE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596" y="5473816"/>
                <a:ext cx="2608001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97C9DF9-8AED-4E40-B6C9-EE170354F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1549" y="5080931"/>
                <a:ext cx="336210" cy="3928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ED7840D-8E6B-4CE6-9233-E5CF985BDF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3597" y="5080931"/>
                <a:ext cx="336210" cy="3928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1EA955-B6C2-431A-9D4E-5F3D048607D7}"/>
                </a:ext>
              </a:extLst>
            </p:cNvPr>
            <p:cNvSpPr txBox="1"/>
            <p:nvPr/>
          </p:nvSpPr>
          <p:spPr>
            <a:xfrm>
              <a:off x="1003558" y="5319927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Workspace blocks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DC589E-E11D-4A00-B984-3DA9978D7D58}"/>
              </a:ext>
            </a:extLst>
          </p:cNvPr>
          <p:cNvGrpSpPr/>
          <p:nvPr/>
        </p:nvGrpSpPr>
        <p:grpSpPr>
          <a:xfrm>
            <a:off x="1015066" y="5735264"/>
            <a:ext cx="3309458" cy="307777"/>
            <a:chOff x="1015066" y="5735264"/>
            <a:chExt cx="3309458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1DD56D-1907-4C0D-AD67-B9818C2B6A55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96" y="5907248"/>
              <a:ext cx="9689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E701FE-22B6-4DBC-8DC9-D90F739CBB1F}"/>
                </a:ext>
              </a:extLst>
            </p:cNvPr>
            <p:cNvSpPr txBox="1"/>
            <p:nvPr/>
          </p:nvSpPr>
          <p:spPr>
            <a:xfrm>
              <a:off x="1015066" y="5735264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End Flow block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D84471-B5CF-471C-8252-87409F858FD2}"/>
              </a:ext>
            </a:extLst>
          </p:cNvPr>
          <p:cNvCxnSpPr>
            <a:cxnSpLocks/>
          </p:cNvCxnSpPr>
          <p:nvPr/>
        </p:nvCxnSpPr>
        <p:spPr>
          <a:xfrm flipH="1">
            <a:off x="6577013" y="2848092"/>
            <a:ext cx="2365651" cy="0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5CA0E18-B748-43E8-99F5-BFAD7146FE8E}"/>
              </a:ext>
            </a:extLst>
          </p:cNvPr>
          <p:cNvSpPr txBox="1"/>
          <p:nvPr/>
        </p:nvSpPr>
        <p:spPr>
          <a:xfrm>
            <a:off x="8942663" y="2694204"/>
            <a:ext cx="234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013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E763B2-DD2F-4329-8FBD-0F2B1A422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6"/>
          <a:stretch/>
        </p:blipFill>
        <p:spPr>
          <a:xfrm>
            <a:off x="3167648" y="527655"/>
            <a:ext cx="5371909" cy="586821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51BCC2B-671D-4F12-B96C-D05F834CA4B6}"/>
              </a:ext>
            </a:extLst>
          </p:cNvPr>
          <p:cNvGrpSpPr/>
          <p:nvPr/>
        </p:nvGrpSpPr>
        <p:grpSpPr>
          <a:xfrm>
            <a:off x="6484691" y="1381386"/>
            <a:ext cx="5268285" cy="307777"/>
            <a:chOff x="6484691" y="1381386"/>
            <a:chExt cx="5268285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EFBDF1-8625-4AA4-88A1-580D7EDF6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691" y="1535274"/>
              <a:ext cx="2457973" cy="27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FADCCB-C014-48B2-88A6-1754A7A0BAE5}"/>
                </a:ext>
              </a:extLst>
            </p:cNvPr>
            <p:cNvSpPr txBox="1"/>
            <p:nvPr/>
          </p:nvSpPr>
          <p:spPr>
            <a:xfrm>
              <a:off x="8942664" y="1381386"/>
              <a:ext cx="2810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Handle Workspace Exception block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F7268D-5792-439E-A9BF-BC7B3050C816}"/>
              </a:ext>
            </a:extLst>
          </p:cNvPr>
          <p:cNvGrpSpPr/>
          <p:nvPr/>
        </p:nvGrpSpPr>
        <p:grpSpPr>
          <a:xfrm>
            <a:off x="4949506" y="1845578"/>
            <a:ext cx="6333686" cy="342104"/>
            <a:chOff x="4949506" y="1845578"/>
            <a:chExt cx="6333686" cy="34210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A9470F-5140-404E-9B95-6AECA1BE3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4396" y="2030136"/>
              <a:ext cx="3758268" cy="531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E2E6CB-F13E-496C-9DA3-7BB26D059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9506" y="1845578"/>
              <a:ext cx="243280" cy="188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299F-8131-457C-83D0-543676F2DFF6}"/>
                </a:ext>
              </a:extLst>
            </p:cNvPr>
            <p:cNvSpPr txBox="1"/>
            <p:nvPr/>
          </p:nvSpPr>
          <p:spPr>
            <a:xfrm>
              <a:off x="8942663" y="1879905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Workspace Variable Store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57323-5AFC-48C0-9B6A-FF56B7BB0A76}"/>
              </a:ext>
            </a:extLst>
          </p:cNvPr>
          <p:cNvGrpSpPr/>
          <p:nvPr/>
        </p:nvGrpSpPr>
        <p:grpSpPr>
          <a:xfrm>
            <a:off x="253708" y="1216312"/>
            <a:ext cx="3263318" cy="307777"/>
            <a:chOff x="253708" y="1216312"/>
            <a:chExt cx="3263318" cy="3077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68872D-A13E-4D34-8699-86BEBAA26DBD}"/>
                </a:ext>
              </a:extLst>
            </p:cNvPr>
            <p:cNvCxnSpPr>
              <a:cxnSpLocks/>
            </p:cNvCxnSpPr>
            <p:nvPr/>
          </p:nvCxnSpPr>
          <p:spPr>
            <a:xfrm>
              <a:off x="2594237" y="1381386"/>
              <a:ext cx="9227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BF657-9F9A-4F3C-B881-B113426B7BE2}"/>
                </a:ext>
              </a:extLst>
            </p:cNvPr>
            <p:cNvSpPr txBox="1"/>
            <p:nvPr/>
          </p:nvSpPr>
          <p:spPr>
            <a:xfrm>
              <a:off x="253708" y="1216312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Start Workspace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FB50D-EFBA-481D-972D-5A368D293448}"/>
              </a:ext>
            </a:extLst>
          </p:cNvPr>
          <p:cNvGrpSpPr/>
          <p:nvPr/>
        </p:nvGrpSpPr>
        <p:grpSpPr>
          <a:xfrm>
            <a:off x="253707" y="2297338"/>
            <a:ext cx="3263319" cy="307777"/>
            <a:chOff x="253707" y="2297338"/>
            <a:chExt cx="3263319" cy="3077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41B508-35F5-4556-B67C-AE09FB5B3F2B}"/>
                </a:ext>
              </a:extLst>
            </p:cNvPr>
            <p:cNvCxnSpPr>
              <a:cxnSpLocks/>
            </p:cNvCxnSpPr>
            <p:nvPr/>
          </p:nvCxnSpPr>
          <p:spPr>
            <a:xfrm>
              <a:off x="2594237" y="2492927"/>
              <a:ext cx="9227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B72ED-286E-4260-8307-76FD1DDB0113}"/>
                </a:ext>
              </a:extLst>
            </p:cNvPr>
            <p:cNvSpPr txBox="1"/>
            <p:nvPr/>
          </p:nvSpPr>
          <p:spPr>
            <a:xfrm>
              <a:off x="253707" y="2297338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Action blocks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40D14-A27A-4FA6-B080-AFFC03EFA798}"/>
              </a:ext>
            </a:extLst>
          </p:cNvPr>
          <p:cNvGrpSpPr/>
          <p:nvPr/>
        </p:nvGrpSpPr>
        <p:grpSpPr>
          <a:xfrm>
            <a:off x="207568" y="4211184"/>
            <a:ext cx="3309458" cy="307777"/>
            <a:chOff x="253707" y="5724078"/>
            <a:chExt cx="3309458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1DD56D-1907-4C0D-AD67-B9818C2B6A5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237" y="5896062"/>
              <a:ext cx="9689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E701FE-22B6-4DBC-8DC9-D90F739CBB1F}"/>
                </a:ext>
              </a:extLst>
            </p:cNvPr>
            <p:cNvSpPr txBox="1"/>
            <p:nvPr/>
          </p:nvSpPr>
          <p:spPr>
            <a:xfrm>
              <a:off x="253707" y="5724078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End Workspace block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3FE2BE-88D7-4906-AB81-DEDC28B541F6}"/>
              </a:ext>
            </a:extLst>
          </p:cNvPr>
          <p:cNvCxnSpPr>
            <a:cxnSpLocks/>
          </p:cNvCxnSpPr>
          <p:nvPr/>
        </p:nvCxnSpPr>
        <p:spPr>
          <a:xfrm>
            <a:off x="3055631" y="2474832"/>
            <a:ext cx="443786" cy="578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D4B3D0-31D0-418A-8862-A6E8D387D5FB}"/>
              </a:ext>
            </a:extLst>
          </p:cNvPr>
          <p:cNvGrpSpPr/>
          <p:nvPr/>
        </p:nvGrpSpPr>
        <p:grpSpPr>
          <a:xfrm>
            <a:off x="6484691" y="4229279"/>
            <a:ext cx="4798502" cy="307777"/>
            <a:chOff x="6637091" y="1533786"/>
            <a:chExt cx="4798502" cy="30777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B030D0-CB1F-4F33-BB21-777AFE1A0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7091" y="1687674"/>
              <a:ext cx="2457973" cy="27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01DA1E-E456-4AEB-94F3-989DDEB8ED75}"/>
                </a:ext>
              </a:extLst>
            </p:cNvPr>
            <p:cNvSpPr txBox="1"/>
            <p:nvPr/>
          </p:nvSpPr>
          <p:spPr>
            <a:xfrm>
              <a:off x="9095064" y="1533786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End Flow block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9E0A2B-240A-4E86-A2CC-987E6E877486}"/>
              </a:ext>
            </a:extLst>
          </p:cNvPr>
          <p:cNvGrpSpPr/>
          <p:nvPr/>
        </p:nvGrpSpPr>
        <p:grpSpPr>
          <a:xfrm>
            <a:off x="6484690" y="2372059"/>
            <a:ext cx="4798502" cy="307777"/>
            <a:chOff x="6637091" y="1533786"/>
            <a:chExt cx="4798502" cy="30777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1315E25-46C7-4A73-9E7E-FC2AE61C6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7091" y="1687674"/>
              <a:ext cx="2457973" cy="27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E6D57-7B03-43E2-8E48-6FAB504228F5}"/>
                </a:ext>
              </a:extLst>
            </p:cNvPr>
            <p:cNvSpPr txBox="1"/>
            <p:nvPr/>
          </p:nvSpPr>
          <p:spPr>
            <a:xfrm>
              <a:off x="9095064" y="1533786"/>
              <a:ext cx="234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Action block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3F617A-9806-43D1-AC9F-7C9871C38D1A}"/>
              </a:ext>
            </a:extLst>
          </p:cNvPr>
          <p:cNvCxnSpPr>
            <a:cxnSpLocks/>
          </p:cNvCxnSpPr>
          <p:nvPr/>
        </p:nvCxnSpPr>
        <p:spPr>
          <a:xfrm flipH="1" flipV="1">
            <a:off x="6572250" y="3471592"/>
            <a:ext cx="2370415" cy="1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123856-0FA2-48F3-8239-AF2FFF1197E0}"/>
              </a:ext>
            </a:extLst>
          </p:cNvPr>
          <p:cNvSpPr txBox="1"/>
          <p:nvPr/>
        </p:nvSpPr>
        <p:spPr>
          <a:xfrm>
            <a:off x="8942663" y="3317703"/>
            <a:ext cx="234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41382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Davis</dc:creator>
  <cp:lastModifiedBy>Tyler Davis</cp:lastModifiedBy>
  <cp:revision>3</cp:revision>
  <dcterms:created xsi:type="dcterms:W3CDTF">2022-07-12T14:23:29Z</dcterms:created>
  <dcterms:modified xsi:type="dcterms:W3CDTF">2022-07-12T14:51:49Z</dcterms:modified>
</cp:coreProperties>
</file>