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0" r:id="rId9"/>
    <p:sldId id="281" r:id="rId10"/>
    <p:sldId id="275" r:id="rId11"/>
    <p:sldId id="261" r:id="rId12"/>
    <p:sldId id="262" r:id="rId13"/>
    <p:sldId id="267" r:id="rId14"/>
    <p:sldId id="268" r:id="rId15"/>
    <p:sldId id="270" r:id="rId16"/>
    <p:sldId id="271" r:id="rId17"/>
    <p:sldId id="263" r:id="rId18"/>
    <p:sldId id="272" r:id="rId19"/>
    <p:sldId id="274" r:id="rId20"/>
    <p:sldId id="264" r:id="rId21"/>
    <p:sldId id="265" r:id="rId22"/>
    <p:sldId id="282" r:id="rId23"/>
    <p:sldId id="266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267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343482220030461E-2"/>
          <c:y val="3.4079844206426492E-2"/>
          <c:w val="0.9508380021266587"/>
          <c:h val="0.837879488332991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Progettazione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Foglio1!$A$2:$A$7</c:f>
              <c:strCache>
                <c:ptCount val="6"/>
                <c:pt idx="0">
                  <c:v>Analisi</c:v>
                </c:pt>
                <c:pt idx="1">
                  <c:v>Design </c:v>
                </c:pt>
                <c:pt idx="2">
                  <c:v>Lettura</c:v>
                </c:pt>
                <c:pt idx="3">
                  <c:v>Inserimento</c:v>
                </c:pt>
                <c:pt idx="4">
                  <c:v>Parola Nascosta</c:v>
                </c:pt>
                <c:pt idx="5">
                  <c:v>Documentazione</c:v>
                </c:pt>
              </c:strCache>
            </c:strRef>
          </c:cat>
          <c:val>
            <c:numRef>
              <c:f>Foglio1!$B$2:$B$7</c:f>
              <c:numCache>
                <c:formatCode>General</c:formatCode>
                <c:ptCount val="6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0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B3-4F9F-9192-C47165DDCF52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Realtà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Foglio1!$A$2:$A$7</c:f>
              <c:strCache>
                <c:ptCount val="6"/>
                <c:pt idx="0">
                  <c:v>Analisi</c:v>
                </c:pt>
                <c:pt idx="1">
                  <c:v>Design </c:v>
                </c:pt>
                <c:pt idx="2">
                  <c:v>Lettura</c:v>
                </c:pt>
                <c:pt idx="3">
                  <c:v>Inserimento</c:v>
                </c:pt>
                <c:pt idx="4">
                  <c:v>Parola Nascosta</c:v>
                </c:pt>
                <c:pt idx="5">
                  <c:v>Documentazione</c:v>
                </c:pt>
              </c:strCache>
            </c:strRef>
          </c:cat>
          <c:val>
            <c:numRef>
              <c:f>Foglio1!$C$2:$C$7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B3-4F9F-9192-C47165DDCF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3624336"/>
        <c:axId val="1516866272"/>
      </c:barChart>
      <c:catAx>
        <c:axId val="186362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CH"/>
          </a:p>
        </c:txPr>
        <c:crossAx val="1516866272"/>
        <c:crosses val="autoZero"/>
        <c:auto val="1"/>
        <c:lblAlgn val="ctr"/>
        <c:lblOffset val="100"/>
        <c:noMultiLvlLbl val="0"/>
      </c:catAx>
      <c:valAx>
        <c:axId val="151686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CH"/>
          </a:p>
        </c:txPr>
        <c:crossAx val="1863624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C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6356F-405E-42DA-B9C8-9655CB82CF12}" type="datetimeFigureOut">
              <a:rPr lang="it-CH" smtClean="0"/>
              <a:t>14.12.2023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CCAA9-7713-45B6-873C-02D60B8207A0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4591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CAA9-7713-45B6-873C-02D60B8207A0}" type="slidenum">
              <a:rPr lang="it-CH" smtClean="0"/>
              <a:t>22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6218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FED50D-42C5-FA1B-1DC9-C9C62D8B0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CruciPuzzle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6409CE-5720-EBEE-BD6F-BC741E35C6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- Enea Corti</a:t>
            </a:r>
          </a:p>
        </p:txBody>
      </p:sp>
    </p:spTree>
    <p:extLst>
      <p:ext uri="{BB962C8B-B14F-4D97-AF65-F5344CB8AC3E}">
        <p14:creationId xmlns:p14="http://schemas.microsoft.com/office/powerpoint/2010/main" val="395246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5BDDFF-8047-DB74-0834-2B5BB988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365" y="320788"/>
            <a:ext cx="3474042" cy="734342"/>
          </a:xfrm>
        </p:spPr>
        <p:txBody>
          <a:bodyPr/>
          <a:lstStyle/>
          <a:p>
            <a:r>
              <a:rPr lang="it-CH" dirty="0"/>
              <a:t>Pianificazione</a:t>
            </a:r>
          </a:p>
        </p:txBody>
      </p:sp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EA923F0D-82EF-6801-56A7-E5DEBC2AA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262729"/>
              </p:ext>
            </p:extLst>
          </p:nvPr>
        </p:nvGraphicFramePr>
        <p:xfrm>
          <a:off x="677862" y="1216152"/>
          <a:ext cx="8905049" cy="4825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7273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8331B5-8695-2F85-799A-BA57D1B7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 Case: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12234E6-7D8D-F5FF-0A20-D9E5E72F6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380" y="1369407"/>
            <a:ext cx="6729476" cy="50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0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493AA7-E658-7871-6384-C15FEDD5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Grafica: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09EDDA-D66E-DA92-1263-4EBE8FACA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3727"/>
            <a:ext cx="2824818" cy="352778"/>
          </a:xfrm>
        </p:spPr>
        <p:txBody>
          <a:bodyPr>
            <a:normAutofit lnSpcReduction="10000"/>
          </a:bodyPr>
          <a:lstStyle/>
          <a:p>
            <a:r>
              <a:rPr lang="de-CH" dirty="0"/>
              <a:t>Input </a:t>
            </a:r>
            <a:r>
              <a:rPr lang="de-CH" dirty="0" err="1"/>
              <a:t>dell’utente</a:t>
            </a:r>
            <a:r>
              <a:rPr lang="de-CH" dirty="0"/>
              <a:t>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BFB3F2-E096-F029-CEB0-E3130C9EF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98" y="2012696"/>
            <a:ext cx="6750642" cy="390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52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FED2A6-2022-E814-B1CF-14E487A2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Grafica: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59B2D0-13C4-386A-F2A8-0082C6239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341" y="1456501"/>
            <a:ext cx="4507314" cy="646619"/>
          </a:xfrm>
        </p:spPr>
        <p:txBody>
          <a:bodyPr/>
          <a:lstStyle/>
          <a:p>
            <a:r>
              <a:rPr lang="it-CH" dirty="0"/>
              <a:t>Gioco</a:t>
            </a:r>
            <a:r>
              <a:rPr lang="it-CH" sz="2000" dirty="0"/>
              <a:t>:</a:t>
            </a:r>
            <a:endParaRPr lang="it-CH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D5D0807-332A-A68F-6BAC-262ECEA77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789" y="1547940"/>
            <a:ext cx="4318808" cy="499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96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382F8-75C1-D296-BE60-EA3CFDC9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Grafica: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2362D4-58BD-FFB3-C6BC-85A089A4B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949"/>
            <a:ext cx="1727538" cy="445451"/>
          </a:xfrm>
        </p:spPr>
        <p:txBody>
          <a:bodyPr/>
          <a:lstStyle/>
          <a:p>
            <a:r>
              <a:rPr lang="it-CH" dirty="0"/>
              <a:t>Soluzione</a:t>
            </a:r>
            <a:r>
              <a:rPr lang="it-CH" sz="2000" dirty="0"/>
              <a:t>:</a:t>
            </a:r>
            <a:endParaRPr lang="it-CH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A649230-5484-E2C3-3E95-C6E7F4D0D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484949"/>
            <a:ext cx="5148072" cy="502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45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7617BF-CBA3-96CB-422C-35A29D62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6448"/>
            <a:ext cx="8596668" cy="1320800"/>
          </a:xfrm>
        </p:spPr>
        <p:txBody>
          <a:bodyPr/>
          <a:lstStyle/>
          <a:p>
            <a:r>
              <a:rPr lang="it-CH" dirty="0"/>
              <a:t>Spiegazione codice: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164A53-6818-F323-3E7E-653A8903A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4477"/>
            <a:ext cx="1773258" cy="372299"/>
          </a:xfrm>
        </p:spPr>
        <p:txBody>
          <a:bodyPr>
            <a:normAutofit fontScale="92500"/>
          </a:bodyPr>
          <a:lstStyle/>
          <a:p>
            <a:r>
              <a:rPr lang="it-CH" dirty="0"/>
              <a:t>Lettura file:</a:t>
            </a:r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A7A3B29-87CE-43DD-D0DE-BBA8DBA0B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78" y="1705482"/>
            <a:ext cx="7963746" cy="48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D363FF-0D9D-77B2-851C-442662A0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38" y="271272"/>
            <a:ext cx="8596668" cy="1320800"/>
          </a:xfrm>
        </p:spPr>
        <p:txBody>
          <a:bodyPr/>
          <a:lstStyle/>
          <a:p>
            <a:r>
              <a:rPr lang="it-CH" dirty="0"/>
              <a:t>Spiegazione codice: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92C470-BC0C-1D68-A1C4-F8C47E3D7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38" y="1072453"/>
            <a:ext cx="2001858" cy="363155"/>
          </a:xfrm>
        </p:spPr>
        <p:txBody>
          <a:bodyPr>
            <a:normAutofit lnSpcReduction="10000"/>
          </a:bodyPr>
          <a:lstStyle/>
          <a:p>
            <a:r>
              <a:rPr lang="it-CH" dirty="0"/>
              <a:t>Pesca parola: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61A5A87-8387-BF97-617B-B54853458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8" y="1510475"/>
            <a:ext cx="8697508" cy="48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60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F0CC90-D45D-476F-64C6-5A9E9B88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Spiegazione codice: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6B793C-11A9-B257-1668-B96F46A0D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0781"/>
            <a:ext cx="3035130" cy="308291"/>
          </a:xfrm>
        </p:spPr>
        <p:txBody>
          <a:bodyPr>
            <a:normAutofit fontScale="92500" lnSpcReduction="10000"/>
          </a:bodyPr>
          <a:lstStyle/>
          <a:p>
            <a:r>
              <a:rPr lang="de-CH" sz="1600" dirty="0" err="1"/>
              <a:t>Funzione</a:t>
            </a:r>
            <a:r>
              <a:rPr lang="de-CH" sz="1600" dirty="0"/>
              <a:t> di </a:t>
            </a:r>
            <a:r>
              <a:rPr lang="de-CH" sz="1600" dirty="0" err="1"/>
              <a:t>inserimento</a:t>
            </a:r>
            <a:r>
              <a:rPr lang="de-CH" sz="1600" dirty="0"/>
              <a:t>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7FD940A-7D16-12F8-35CF-FD8F72F5A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58416"/>
            <a:ext cx="9216474" cy="380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08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5C2C1-A608-9A92-8729-4975E263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424"/>
            <a:ext cx="8596668" cy="1320800"/>
          </a:xfrm>
        </p:spPr>
        <p:txBody>
          <a:bodyPr/>
          <a:lstStyle/>
          <a:p>
            <a:r>
              <a:rPr lang="it-CH" dirty="0"/>
              <a:t>Spiegazione codice: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96FC2D-27FD-81D2-4FE4-B1CC578E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72453"/>
            <a:ext cx="3263730" cy="399731"/>
          </a:xfrm>
        </p:spPr>
        <p:txBody>
          <a:bodyPr/>
          <a:lstStyle/>
          <a:p>
            <a:r>
              <a:rPr lang="it-CH" dirty="0"/>
              <a:t>Pesca parola nascosta:</a:t>
            </a:r>
          </a:p>
        </p:txBody>
      </p:sp>
      <p:pic>
        <p:nvPicPr>
          <p:cNvPr id="4" name="Immagine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DAE85041-C417-45FF-291F-2321E6E33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46" y="1485124"/>
            <a:ext cx="6903042" cy="502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82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F0CC90-D45D-476F-64C6-5A9E9B88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Spiegazione codice: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6B793C-11A9-B257-1668-B96F46A0D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0781"/>
            <a:ext cx="3035130" cy="308291"/>
          </a:xfrm>
        </p:spPr>
        <p:txBody>
          <a:bodyPr>
            <a:normAutofit fontScale="92500" lnSpcReduction="10000"/>
          </a:bodyPr>
          <a:lstStyle/>
          <a:p>
            <a:r>
              <a:rPr lang="de-CH" sz="1600" dirty="0" err="1"/>
              <a:t>Funzione</a:t>
            </a:r>
            <a:r>
              <a:rPr lang="de-CH" sz="1600" dirty="0"/>
              <a:t> di </a:t>
            </a:r>
            <a:r>
              <a:rPr lang="de-CH" sz="1600" dirty="0" err="1"/>
              <a:t>inserimento</a:t>
            </a:r>
            <a:r>
              <a:rPr lang="de-CH" sz="1600" dirty="0"/>
              <a:t>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7FD940A-7D16-12F8-35CF-FD8F72F5A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58416"/>
            <a:ext cx="9216474" cy="380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9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F99996-6A9F-F60C-0E70-ABC69066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Indice: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0F0BE9-86FB-ADBB-423D-6A3BAF21B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2573"/>
            <a:ext cx="8596668" cy="3880773"/>
          </a:xfrm>
        </p:spPr>
        <p:txBody>
          <a:bodyPr>
            <a:normAutofit/>
          </a:bodyPr>
          <a:lstStyle/>
          <a:p>
            <a:r>
              <a:rPr lang="it-CH" noProof="1"/>
              <a:t>Spiegazione progetto</a:t>
            </a:r>
          </a:p>
          <a:p>
            <a:r>
              <a:rPr lang="it-CH" noProof="1"/>
              <a:t>Requisiti</a:t>
            </a:r>
          </a:p>
          <a:p>
            <a:r>
              <a:rPr lang="it-CH" noProof="1"/>
              <a:t>Pianificazione</a:t>
            </a:r>
          </a:p>
          <a:p>
            <a:r>
              <a:rPr lang="it-CH" noProof="1"/>
              <a:t>Use Case </a:t>
            </a:r>
          </a:p>
          <a:p>
            <a:r>
              <a:rPr lang="it-CH" noProof="1"/>
              <a:t>Grafica</a:t>
            </a:r>
          </a:p>
          <a:p>
            <a:r>
              <a:rPr lang="it-CH" noProof="1"/>
              <a:t>Spiegazione codici</a:t>
            </a:r>
          </a:p>
          <a:p>
            <a:r>
              <a:rPr lang="it-CH" noProof="1"/>
              <a:t>Sviluppi futuri</a:t>
            </a:r>
          </a:p>
          <a:p>
            <a:r>
              <a:rPr lang="it-CH" noProof="1"/>
              <a:t>Conclusioni</a:t>
            </a:r>
          </a:p>
          <a:p>
            <a:r>
              <a:rPr lang="it-CH" noProof="1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683636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2CBE88-4D8B-B589-48FF-7B9976B7A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Sviluppi futuri: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253AF3-28B3-6DC2-5164-8B98045DD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2301"/>
            <a:ext cx="8596668" cy="3880773"/>
          </a:xfrm>
        </p:spPr>
        <p:txBody>
          <a:bodyPr/>
          <a:lstStyle/>
          <a:p>
            <a:r>
              <a:rPr lang="de-CH" dirty="0" err="1"/>
              <a:t>Soluzione</a:t>
            </a:r>
            <a:r>
              <a:rPr lang="de-CH" dirty="0"/>
              <a:t>: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EE1C8AD-D658-BCDE-B0E9-ED4534BE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224" y="2520031"/>
            <a:ext cx="4354912" cy="375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48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A1775-2C21-4E07-304F-47541351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Conclusioni</a:t>
            </a:r>
            <a:r>
              <a:rPr lang="de-CH" dirty="0"/>
              <a:t> </a:t>
            </a:r>
            <a:r>
              <a:rPr lang="de-CH" dirty="0" err="1"/>
              <a:t>personali</a:t>
            </a:r>
            <a:endParaRPr lang="de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A4354F-1EB8-02DA-0081-21A4863FC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Migliorazione personale della </a:t>
            </a:r>
            <a:r>
              <a:rPr lang="de-CH" dirty="0" err="1"/>
              <a:t>gestione</a:t>
            </a:r>
            <a:r>
              <a:rPr lang="de-CH" dirty="0"/>
              <a:t> del tempo </a:t>
            </a:r>
          </a:p>
          <a:p>
            <a:endParaRPr lang="de-CH" dirty="0"/>
          </a:p>
          <a:p>
            <a:r>
              <a:rPr lang="de-CH" dirty="0"/>
              <a:t>Migliorazione </a:t>
            </a:r>
            <a:r>
              <a:rPr lang="de-CH" dirty="0" err="1"/>
              <a:t>nella</a:t>
            </a:r>
            <a:r>
              <a:rPr lang="de-CH" dirty="0"/>
              <a:t> </a:t>
            </a:r>
            <a:r>
              <a:rPr lang="de-CH" dirty="0" err="1"/>
              <a:t>conoscenza</a:t>
            </a:r>
            <a:r>
              <a:rPr lang="de-CH" dirty="0"/>
              <a:t> di </a:t>
            </a:r>
            <a:r>
              <a:rPr lang="de-CH" dirty="0" err="1"/>
              <a:t>javascript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73851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3DD5A4-2597-EC3E-2ADB-D7D0AE05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Conclusioni sul progetto</a:t>
            </a:r>
          </a:p>
        </p:txBody>
      </p:sp>
      <p:pic>
        <p:nvPicPr>
          <p:cNvPr id="8" name="Segnaposto contenuto 7" descr="Commento importante con riempimento a tinta unita">
            <a:extLst>
              <a:ext uri="{FF2B5EF4-FFF2-40B4-BE49-F238E27FC236}">
                <a16:creationId xmlns:a16="http://schemas.microsoft.com/office/drawing/2014/main" id="{7970A2D7-BE83-4F1E-045F-CDF2B2ED5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4627" y="2179544"/>
            <a:ext cx="914400" cy="914400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8023574-C724-032F-8228-130D06AC5B03}"/>
              </a:ext>
            </a:extLst>
          </p:cNvPr>
          <p:cNvSpPr txBox="1"/>
          <p:nvPr/>
        </p:nvSpPr>
        <p:spPr>
          <a:xfrm>
            <a:off x="1436286" y="3120210"/>
            <a:ext cx="265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/>
              <a:t>Progettazione completa</a:t>
            </a:r>
          </a:p>
        </p:txBody>
      </p:sp>
      <p:pic>
        <p:nvPicPr>
          <p:cNvPr id="36" name="Elemento grafico 35" descr="Appunti con riempimento a tinta unita">
            <a:extLst>
              <a:ext uri="{FF2B5EF4-FFF2-40B4-BE49-F238E27FC236}">
                <a16:creationId xmlns:a16="http://schemas.microsoft.com/office/drawing/2014/main" id="{74068CFA-298A-1B48-168E-37AC87085D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7106" y="2087211"/>
            <a:ext cx="914400" cy="914400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D979D98F-0481-13F2-36B5-CF0A785AC5FA}"/>
              </a:ext>
            </a:extLst>
          </p:cNvPr>
          <p:cNvSpPr txBox="1"/>
          <p:nvPr/>
        </p:nvSpPr>
        <p:spPr>
          <a:xfrm>
            <a:off x="5452874" y="3120210"/>
            <a:ext cx="341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/>
              <a:t>Importanza documentazione</a:t>
            </a:r>
          </a:p>
        </p:txBody>
      </p:sp>
      <p:pic>
        <p:nvPicPr>
          <p:cNvPr id="41" name="Elemento grafico 40" descr="Grafico a barre con andamento discendente con riempimento a tinta unita">
            <a:extLst>
              <a:ext uri="{FF2B5EF4-FFF2-40B4-BE49-F238E27FC236}">
                <a16:creationId xmlns:a16="http://schemas.microsoft.com/office/drawing/2014/main" id="{2BF4050A-BA07-243B-F5F7-4A313D77CD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18468" y="3898840"/>
            <a:ext cx="914400" cy="914400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725454A5-3FAF-0E80-3D70-856F34C199EF}"/>
              </a:ext>
            </a:extLst>
          </p:cNvPr>
          <p:cNvSpPr txBox="1"/>
          <p:nvPr/>
        </p:nvSpPr>
        <p:spPr>
          <a:xfrm>
            <a:off x="2971800" y="5088650"/>
            <a:ext cx="600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/>
              <a:t>Lettura file non funzionante da server ftp</a:t>
            </a:r>
          </a:p>
        </p:txBody>
      </p:sp>
    </p:spTree>
    <p:extLst>
      <p:ext uri="{BB962C8B-B14F-4D97-AF65-F5344CB8AC3E}">
        <p14:creationId xmlns:p14="http://schemas.microsoft.com/office/powerpoint/2010/main" val="2944454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5C5ABF-D3EE-A1F3-84EE-7EB8A50A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406" y="2630424"/>
            <a:ext cx="2312754" cy="1320800"/>
          </a:xfrm>
        </p:spPr>
        <p:txBody>
          <a:bodyPr>
            <a:normAutofit/>
          </a:bodyPr>
          <a:lstStyle/>
          <a:p>
            <a:r>
              <a:rPr lang="de-CH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40931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1E6540-ACAA-9F28-7B23-B9D054D2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958" y="2868168"/>
            <a:ext cx="8596668" cy="1320800"/>
          </a:xfrm>
        </p:spPr>
        <p:txBody>
          <a:bodyPr/>
          <a:lstStyle/>
          <a:p>
            <a:r>
              <a:rPr lang="it-CH" dirty="0"/>
              <a:t>Grazie per la vostra attenzione</a:t>
            </a:r>
          </a:p>
        </p:txBody>
      </p:sp>
    </p:spTree>
    <p:extLst>
      <p:ext uri="{BB962C8B-B14F-4D97-AF65-F5344CB8AC3E}">
        <p14:creationId xmlns:p14="http://schemas.microsoft.com/office/powerpoint/2010/main" val="413809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48308F-CA8E-AF02-7714-A169F766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Spiegazione progetto: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CFC439-E3A0-E8B8-856D-B2CB20A3B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/>
          <a:lstStyle/>
          <a:p>
            <a:r>
              <a:rPr lang="de-CH" dirty="0"/>
              <a:t>Analisi del </a:t>
            </a:r>
            <a:r>
              <a:rPr lang="de-CH" dirty="0" err="1"/>
              <a:t>dominio</a:t>
            </a:r>
            <a:r>
              <a:rPr lang="de-CH" dirty="0"/>
              <a:t>:</a:t>
            </a:r>
          </a:p>
          <a:p>
            <a:pPr lvl="1"/>
            <a:r>
              <a:rPr lang="de-CH" dirty="0" err="1"/>
              <a:t>Adatto</a:t>
            </a:r>
            <a:r>
              <a:rPr lang="de-CH" dirty="0"/>
              <a:t> </a:t>
            </a:r>
            <a:r>
              <a:rPr lang="it-CH" noProof="1"/>
              <a:t>sia</a:t>
            </a:r>
            <a:r>
              <a:rPr lang="de-CH" dirty="0"/>
              <a:t> agli adulti che ai </a:t>
            </a:r>
            <a:r>
              <a:rPr lang="de-CH" dirty="0" err="1"/>
              <a:t>bambini</a:t>
            </a:r>
            <a:endParaRPr lang="de-CH" dirty="0"/>
          </a:p>
          <a:p>
            <a:pPr lvl="1"/>
            <a:r>
              <a:rPr lang="de-CH" dirty="0" err="1"/>
              <a:t>Esistono</a:t>
            </a:r>
            <a:r>
              <a:rPr lang="de-CH" dirty="0"/>
              <a:t> siti simili</a:t>
            </a:r>
          </a:p>
          <a:p>
            <a:endParaRPr lang="de-CH" dirty="0"/>
          </a:p>
          <a:p>
            <a:r>
              <a:rPr lang="de-CH" dirty="0"/>
              <a:t> 	</a:t>
            </a:r>
            <a:r>
              <a:rPr lang="de-CH" dirty="0" err="1"/>
              <a:t>Scopo</a:t>
            </a:r>
            <a:r>
              <a:rPr lang="de-CH" dirty="0"/>
              <a:t>:</a:t>
            </a:r>
          </a:p>
          <a:p>
            <a:pPr lvl="1"/>
            <a:r>
              <a:rPr lang="de-CH" dirty="0" err="1"/>
              <a:t>Generazione</a:t>
            </a:r>
            <a:r>
              <a:rPr lang="de-CH" dirty="0"/>
              <a:t> </a:t>
            </a:r>
            <a:r>
              <a:rPr lang="de-CH" dirty="0" err="1"/>
              <a:t>automatica</a:t>
            </a:r>
            <a:r>
              <a:rPr lang="de-CH" dirty="0"/>
              <a:t> di </a:t>
            </a:r>
            <a:r>
              <a:rPr lang="de-CH" dirty="0" err="1"/>
              <a:t>un</a:t>
            </a:r>
            <a:r>
              <a:rPr lang="de-CH" dirty="0"/>
              <a:t> </a:t>
            </a:r>
            <a:r>
              <a:rPr lang="de-CH" dirty="0" err="1"/>
              <a:t>crucipuzzle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 </a:t>
            </a:r>
            <a:r>
              <a:rPr lang="de-CH" dirty="0" err="1"/>
              <a:t>Linguaggi</a:t>
            </a:r>
            <a:r>
              <a:rPr lang="de-CH" dirty="0"/>
              <a:t>:</a:t>
            </a:r>
          </a:p>
          <a:p>
            <a:pPr lvl="1"/>
            <a:r>
              <a:rPr lang="de-CH" dirty="0" err="1"/>
              <a:t>Javascript</a:t>
            </a:r>
            <a:endParaRPr lang="de-CH" dirty="0"/>
          </a:p>
          <a:p>
            <a:pPr lvl="1"/>
            <a:r>
              <a:rPr lang="de-CH" dirty="0"/>
              <a:t>HTML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Hyper</a:t>
            </a:r>
            <a:r>
              <a:rPr lang="de-CH" dirty="0">
                <a:sym typeface="Wingdings" panose="05000000000000000000" pitchFamily="2" charset="2"/>
              </a:rPr>
              <a:t> Text Markup Language</a:t>
            </a:r>
            <a:endParaRPr lang="de-CH" dirty="0"/>
          </a:p>
          <a:p>
            <a:pPr lvl="1"/>
            <a:r>
              <a:rPr lang="de-CH" dirty="0"/>
              <a:t>CSS </a:t>
            </a:r>
            <a:r>
              <a:rPr lang="de-CH" dirty="0">
                <a:sym typeface="Wingdings" panose="05000000000000000000" pitchFamily="2" charset="2"/>
              </a:rPr>
              <a:t> Cascading Style Sheets</a:t>
            </a:r>
            <a:endParaRPr lang="de-CH" dirty="0"/>
          </a:p>
          <a:p>
            <a:pPr marL="0" indent="0">
              <a:buNone/>
            </a:pPr>
            <a:endParaRPr lang="it-IT" noProof="1"/>
          </a:p>
        </p:txBody>
      </p:sp>
    </p:spTree>
    <p:extLst>
      <p:ext uri="{BB962C8B-B14F-4D97-AF65-F5344CB8AC3E}">
        <p14:creationId xmlns:p14="http://schemas.microsoft.com/office/powerpoint/2010/main" val="345762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FB9FD0-DEC5-CDD8-B36F-651D1E90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Requisiti: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CF0498-FF2C-50FF-611E-D821DDADA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it-CH" dirty="0"/>
              <a:t>Input:</a:t>
            </a:r>
            <a:br>
              <a:rPr lang="it-CH" dirty="0"/>
            </a:br>
            <a:endParaRPr lang="it-CH" dirty="0"/>
          </a:p>
          <a:p>
            <a:pPr lvl="1"/>
            <a:r>
              <a:rPr lang="it-CH" dirty="0"/>
              <a:t>Dizionario </a:t>
            </a:r>
          </a:p>
          <a:p>
            <a:pPr lvl="1"/>
            <a:r>
              <a:rPr lang="it-CH" dirty="0"/>
              <a:t>Grandezza</a:t>
            </a:r>
          </a:p>
          <a:p>
            <a:pPr lvl="1"/>
            <a:r>
              <a:rPr lang="it-CH" dirty="0"/>
              <a:t>Difficoltà</a:t>
            </a:r>
          </a:p>
          <a:p>
            <a:pPr lvl="1"/>
            <a:r>
              <a:rPr lang="it-CH" dirty="0"/>
              <a:t>Font</a:t>
            </a:r>
          </a:p>
        </p:txBody>
      </p:sp>
    </p:spTree>
    <p:extLst>
      <p:ext uri="{BB962C8B-B14F-4D97-AF65-F5344CB8AC3E}">
        <p14:creationId xmlns:p14="http://schemas.microsoft.com/office/powerpoint/2010/main" val="339070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5F97CF-BAF6-3786-E2BA-A0ACAC71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Requisiti: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563A77-5E49-1299-5C1E-CBDC1E4F6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88605"/>
            <a:ext cx="6482418" cy="2182811"/>
          </a:xfrm>
        </p:spPr>
        <p:txBody>
          <a:bodyPr>
            <a:normAutofit/>
          </a:bodyPr>
          <a:lstStyle/>
          <a:p>
            <a:r>
              <a:rPr lang="it-CH" dirty="0"/>
              <a:t>Difficoltà:</a:t>
            </a:r>
          </a:p>
          <a:p>
            <a:pPr marL="0" indent="0">
              <a:buNone/>
            </a:pPr>
            <a:endParaRPr lang="it-CH" dirty="0"/>
          </a:p>
          <a:p>
            <a:pPr lvl="1"/>
            <a:r>
              <a:rPr lang="it-CH" dirty="0"/>
              <a:t>Bambino </a:t>
            </a:r>
            <a:r>
              <a:rPr lang="it-CH" dirty="0">
                <a:sym typeface="Wingdings" panose="05000000000000000000" pitchFamily="2" charset="2"/>
              </a:rPr>
              <a:t> solo griglia con parole</a:t>
            </a:r>
          </a:p>
          <a:p>
            <a:pPr lvl="1"/>
            <a:r>
              <a:rPr lang="it-CH" dirty="0">
                <a:sym typeface="Wingdings" panose="05000000000000000000" pitchFamily="2" charset="2"/>
              </a:rPr>
              <a:t>Adulto  griglia + parola nascosta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82137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CC9360-D4C4-D831-DCCD-26C9C07C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Requisiti: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1D3C8B-FE27-19FC-9743-CB908275A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Export:</a:t>
            </a:r>
          </a:p>
          <a:p>
            <a:endParaRPr lang="it-CH" dirty="0"/>
          </a:p>
          <a:p>
            <a:pPr lvl="1"/>
            <a:r>
              <a:rPr lang="it-CH" dirty="0"/>
              <a:t>TXT</a:t>
            </a:r>
          </a:p>
          <a:p>
            <a:pPr lvl="1"/>
            <a:r>
              <a:rPr lang="it-CH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25631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B819A2-27F0-6631-2A2F-CABF4AD2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Requisiti: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865FD8-5A37-4CF3-09A5-A63E434C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Formattazione</a:t>
            </a:r>
            <a:r>
              <a:rPr lang="it-CH" sz="2000" dirty="0"/>
              <a:t>:</a:t>
            </a:r>
          </a:p>
          <a:p>
            <a:pPr lvl="1"/>
            <a:endParaRPr lang="it-CH" dirty="0"/>
          </a:p>
          <a:p>
            <a:pPr lvl="1"/>
            <a:r>
              <a:rPr lang="it-CH" dirty="0"/>
              <a:t>Lettere maiuscole </a:t>
            </a:r>
          </a:p>
          <a:p>
            <a:pPr lvl="1"/>
            <a:r>
              <a:rPr lang="it-CH" dirty="0"/>
              <a:t>Niente accenti e apostrofi</a:t>
            </a:r>
          </a:p>
          <a:p>
            <a:pPr lvl="1"/>
            <a:r>
              <a:rPr lang="it-CH" dirty="0"/>
              <a:t>Parole sottostanti in ordine alfabetico</a:t>
            </a:r>
          </a:p>
        </p:txBody>
      </p:sp>
    </p:spTree>
    <p:extLst>
      <p:ext uri="{BB962C8B-B14F-4D97-AF65-F5344CB8AC3E}">
        <p14:creationId xmlns:p14="http://schemas.microsoft.com/office/powerpoint/2010/main" val="54565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B532C-05F4-2229-AB32-F0475C10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Requisiti: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846DA6-59C4-6EB4-2FD6-27E26D9A9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9733"/>
            <a:ext cx="8596668" cy="3880773"/>
          </a:xfrm>
        </p:spPr>
        <p:txBody>
          <a:bodyPr/>
          <a:lstStyle/>
          <a:p>
            <a:r>
              <a:rPr lang="it-CH" dirty="0"/>
              <a:t>Direzione:</a:t>
            </a:r>
          </a:p>
          <a:p>
            <a:pPr lvl="1"/>
            <a:r>
              <a:rPr lang="it-CH" dirty="0"/>
              <a:t>Orizzontale</a:t>
            </a:r>
          </a:p>
          <a:p>
            <a:pPr lvl="1"/>
            <a:r>
              <a:rPr lang="it-CH" dirty="0"/>
              <a:t>Verticale</a:t>
            </a:r>
          </a:p>
          <a:p>
            <a:pPr lvl="1"/>
            <a:r>
              <a:rPr lang="it-CH" dirty="0"/>
              <a:t>Obliquo destra</a:t>
            </a:r>
          </a:p>
          <a:p>
            <a:pPr lvl="1"/>
            <a:r>
              <a:rPr lang="it-CH" dirty="0"/>
              <a:t>Obliquo sinistra </a:t>
            </a:r>
          </a:p>
        </p:txBody>
      </p:sp>
    </p:spTree>
    <p:extLst>
      <p:ext uri="{BB962C8B-B14F-4D97-AF65-F5344CB8AC3E}">
        <p14:creationId xmlns:p14="http://schemas.microsoft.com/office/powerpoint/2010/main" val="4093133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F9904D-7FBA-0438-2E09-29AE73F6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Requisiti: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0981A9-17F8-3B04-F7FB-06350B0FB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Sovrapposizione:</a:t>
            </a:r>
          </a:p>
          <a:p>
            <a:endParaRPr lang="it-CH" dirty="0"/>
          </a:p>
          <a:p>
            <a:pPr lvl="1"/>
            <a:r>
              <a:rPr lang="it-CH" dirty="0"/>
              <a:t>Possibile solo con parole che hanno direzione diverse</a:t>
            </a:r>
            <a:br>
              <a:rPr lang="it-CH" dirty="0"/>
            </a:br>
            <a:endParaRPr lang="it-CH" dirty="0"/>
          </a:p>
          <a:p>
            <a:pPr lvl="1"/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17480452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218</Words>
  <Application>Microsoft Office PowerPoint</Application>
  <PresentationFormat>Widescreen</PresentationFormat>
  <Paragraphs>87</Paragraphs>
  <Slides>24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Wingdings 3</vt:lpstr>
      <vt:lpstr>Sfaccettatura</vt:lpstr>
      <vt:lpstr>CruciPuzzle</vt:lpstr>
      <vt:lpstr>Indice:</vt:lpstr>
      <vt:lpstr>Spiegazione progetto:</vt:lpstr>
      <vt:lpstr>Requisiti:</vt:lpstr>
      <vt:lpstr>Requisiti:</vt:lpstr>
      <vt:lpstr>Requisiti:</vt:lpstr>
      <vt:lpstr>Requisiti:</vt:lpstr>
      <vt:lpstr>Requisiti:</vt:lpstr>
      <vt:lpstr>Requisiti:</vt:lpstr>
      <vt:lpstr>Pianificazione</vt:lpstr>
      <vt:lpstr>Use Case:</vt:lpstr>
      <vt:lpstr>Grafica:</vt:lpstr>
      <vt:lpstr>Grafica:</vt:lpstr>
      <vt:lpstr>Grafica:</vt:lpstr>
      <vt:lpstr>Spiegazione codice:</vt:lpstr>
      <vt:lpstr>Spiegazione codice:</vt:lpstr>
      <vt:lpstr>Spiegazione codice:</vt:lpstr>
      <vt:lpstr>Spiegazione codice:</vt:lpstr>
      <vt:lpstr>Spiegazione codice:</vt:lpstr>
      <vt:lpstr>Sviluppi futuri:</vt:lpstr>
      <vt:lpstr>Conclusioni personali</vt:lpstr>
      <vt:lpstr>Conclusioni sul progetto</vt:lpstr>
      <vt:lpstr>Demo</vt:lpstr>
      <vt:lpstr>Grazie per la vostra 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CruciPuzzle</dc:title>
  <dc:creator>Corti Enea (ALLIEVO)</dc:creator>
  <cp:lastModifiedBy>Corti Enea (ALLIEVO)</cp:lastModifiedBy>
  <cp:revision>11</cp:revision>
  <dcterms:created xsi:type="dcterms:W3CDTF">2023-12-08T09:37:20Z</dcterms:created>
  <dcterms:modified xsi:type="dcterms:W3CDTF">2023-12-14T20:13:46Z</dcterms:modified>
</cp:coreProperties>
</file>