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147"/>
    <a:srgbClr val="B50C00"/>
    <a:srgbClr val="5C1C49"/>
    <a:srgbClr val="646464"/>
    <a:srgbClr val="B83D00"/>
    <a:srgbClr val="713D04"/>
    <a:srgbClr val="3F4A13"/>
    <a:srgbClr val="BD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7" autoAdjust="0"/>
  </p:normalViewPr>
  <p:slideViewPr>
    <p:cSldViewPr>
      <p:cViewPr>
        <p:scale>
          <a:sx n="47" d="100"/>
          <a:sy n="47" d="100"/>
        </p:scale>
        <p:origin x="29" y="29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i diguardi" userId="ece98b745894d314" providerId="LiveId" clId="{F5F3F08A-7D6B-40B1-91A2-D837350038E5}"/>
    <pc:docChg chg="custSel modSld">
      <pc:chgData name="nikki diguardi" userId="ece98b745894d314" providerId="LiveId" clId="{F5F3F08A-7D6B-40B1-91A2-D837350038E5}" dt="2023-04-15T19:42:00.279" v="527" actId="5793"/>
      <pc:docMkLst>
        <pc:docMk/>
      </pc:docMkLst>
      <pc:sldChg chg="addSp delSp modSp mod">
        <pc:chgData name="nikki diguardi" userId="ece98b745894d314" providerId="LiveId" clId="{F5F3F08A-7D6B-40B1-91A2-D837350038E5}" dt="2023-04-15T19:42:00.279" v="527" actId="5793"/>
        <pc:sldMkLst>
          <pc:docMk/>
          <pc:sldMk cId="1662335566" sldId="256"/>
        </pc:sldMkLst>
        <pc:spChg chg="mod">
          <ac:chgData name="nikki diguardi" userId="ece98b745894d314" providerId="LiveId" clId="{F5F3F08A-7D6B-40B1-91A2-D837350038E5}" dt="2023-04-15T19:37:17.595" v="326" actId="20577"/>
          <ac:spMkLst>
            <pc:docMk/>
            <pc:sldMk cId="1662335566" sldId="256"/>
            <ac:spMk id="76" creationId="{00000000-0000-0000-0000-000000000000}"/>
          </ac:spMkLst>
        </pc:spChg>
        <pc:spChg chg="mod">
          <ac:chgData name="nikki diguardi" userId="ece98b745894d314" providerId="LiveId" clId="{F5F3F08A-7D6B-40B1-91A2-D837350038E5}" dt="2023-04-15T19:40:04.421" v="417" actId="20577"/>
          <ac:spMkLst>
            <pc:docMk/>
            <pc:sldMk cId="1662335566" sldId="256"/>
            <ac:spMk id="77" creationId="{00000000-0000-0000-0000-000000000000}"/>
          </ac:spMkLst>
        </pc:spChg>
        <pc:spChg chg="mod">
          <ac:chgData name="nikki diguardi" userId="ece98b745894d314" providerId="LiveId" clId="{F5F3F08A-7D6B-40B1-91A2-D837350038E5}" dt="2023-04-15T19:35:55.525" v="293" actId="20577"/>
          <ac:spMkLst>
            <pc:docMk/>
            <pc:sldMk cId="1662335566" sldId="256"/>
            <ac:spMk id="80" creationId="{00000000-0000-0000-0000-000000000000}"/>
          </ac:spMkLst>
        </pc:spChg>
        <pc:spChg chg="mod">
          <ac:chgData name="nikki diguardi" userId="ece98b745894d314" providerId="LiveId" clId="{F5F3F08A-7D6B-40B1-91A2-D837350038E5}" dt="2023-04-15T19:42:00.279" v="527" actId="5793"/>
          <ac:spMkLst>
            <pc:docMk/>
            <pc:sldMk cId="1662335566" sldId="256"/>
            <ac:spMk id="81" creationId="{00000000-0000-0000-0000-000000000000}"/>
          </ac:spMkLst>
        </pc:spChg>
        <pc:picChg chg="add mod modCrop">
          <ac:chgData name="nikki diguardi" userId="ece98b745894d314" providerId="LiveId" clId="{F5F3F08A-7D6B-40B1-91A2-D837350038E5}" dt="2023-04-15T19:28:46.382" v="13" actId="1076"/>
          <ac:picMkLst>
            <pc:docMk/>
            <pc:sldMk cId="1662335566" sldId="256"/>
            <ac:picMk id="3" creationId="{F14F7D6D-4F07-6717-03F8-DFAA0CD976D4}"/>
          </ac:picMkLst>
        </pc:picChg>
        <pc:picChg chg="del">
          <ac:chgData name="nikki diguardi" userId="ece98b745894d314" providerId="LiveId" clId="{F5F3F08A-7D6B-40B1-91A2-D837350038E5}" dt="2023-04-15T19:26:44.251" v="0" actId="478"/>
          <ac:picMkLst>
            <pc:docMk/>
            <pc:sldMk cId="1662335566" sldId="256"/>
            <ac:picMk id="6" creationId="{F6BE9E6C-C9B5-2D8B-AD76-F26DF6140134}"/>
          </ac:picMkLst>
        </pc:picChg>
        <pc:picChg chg="add del mod">
          <ac:chgData name="nikki diguardi" userId="ece98b745894d314" providerId="LiveId" clId="{F5F3F08A-7D6B-40B1-91A2-D837350038E5}" dt="2023-04-15T19:31:41.157" v="80" actId="478"/>
          <ac:picMkLst>
            <pc:docMk/>
            <pc:sldMk cId="1662335566" sldId="256"/>
            <ac:picMk id="7" creationId="{EC3CF74F-E1C6-5F0D-0F14-27A5B25B77BC}"/>
          </ac:picMkLst>
        </pc:picChg>
        <pc:picChg chg="add mod">
          <ac:chgData name="nikki diguardi" userId="ece98b745894d314" providerId="LiveId" clId="{F5F3F08A-7D6B-40B1-91A2-D837350038E5}" dt="2023-04-15T19:32:27.024" v="84" actId="1076"/>
          <ac:picMkLst>
            <pc:docMk/>
            <pc:sldMk cId="1662335566" sldId="256"/>
            <ac:picMk id="9" creationId="{994709D8-198D-AEED-A773-B9DFEE5552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2967-EB2C-4717-9E17-BC16B9A1EF6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7003-B06F-45C9-B82D-CBEC42AA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67003-B06F-45C9-B82D-CBEC42AAE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5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72153-8F8D-40E9-B7DF-307C37E3945F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96A-0B28-4160-A022-BE9C7DB23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9">
            <a:extLst>
              <a:ext uri="{FF2B5EF4-FFF2-40B4-BE49-F238E27FC236}">
                <a16:creationId xmlns:a16="http://schemas.microsoft.com/office/drawing/2014/main" id="{4CDF9E46-1A09-489B-B293-F40C5919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5335588"/>
          </a:xfrm>
          <a:prstGeom prst="rect">
            <a:avLst/>
          </a:prstGeom>
          <a:solidFill>
            <a:schemeClr val="tx1">
              <a:alpha val="8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38912" tIns="219456" rIns="438912" bIns="219456" anchor="ctr"/>
          <a:lstStyle>
            <a:lvl1pPr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CL" altLang="es-CL" sz="8200" dirty="0">
              <a:latin typeface="+mj-lt"/>
            </a:endParaRPr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>
          <a:xfrm>
            <a:off x="0" y="228599"/>
            <a:ext cx="43891200" cy="5486401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endParaRPr lang="en-US" altLang="en-US" sz="4400" b="1" dirty="0">
              <a:solidFill>
                <a:srgbClr val="FFC000"/>
              </a:solidFill>
              <a:cs typeface="Arial" panose="020B0604020202020204" pitchFamily="34" charset="0"/>
            </a:endParaRPr>
          </a:p>
          <a:p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Cortland </a:t>
            </a:r>
            <a:r>
              <a:rPr lang="en-US" altLang="en-US" sz="4400" b="1" dirty="0" err="1">
                <a:solidFill>
                  <a:srgbClr val="FFC000"/>
                </a:solidFill>
                <a:cs typeface="Arial" panose="020B0604020202020204" pitchFamily="34" charset="0"/>
              </a:rPr>
              <a:t>Diehm</a:t>
            </a:r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, Steven </a:t>
            </a:r>
            <a:r>
              <a:rPr lang="en-US" altLang="en-US" sz="4400" b="1" dirty="0" err="1">
                <a:solidFill>
                  <a:srgbClr val="FFC000"/>
                </a:solidFill>
                <a:cs typeface="Arial" panose="020B0604020202020204" pitchFamily="34" charset="0"/>
              </a:rPr>
              <a:t>Werden</a:t>
            </a:r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, Nikki Theresa </a:t>
            </a:r>
            <a:r>
              <a:rPr lang="en-US" altLang="en-US" sz="4400" b="1" dirty="0" err="1">
                <a:solidFill>
                  <a:srgbClr val="FFC000"/>
                </a:solidFill>
                <a:cs typeface="Arial" panose="020B0604020202020204" pitchFamily="34" charset="0"/>
              </a:rPr>
              <a:t>Diguard</a:t>
            </a:r>
            <a:r>
              <a:rPr lang="en-US" altLang="en-US" sz="4400" b="1" dirty="0">
                <a:solidFill>
                  <a:srgbClr val="FFC000"/>
                </a:solidFill>
                <a:cs typeface="Arial" panose="020B0604020202020204" pitchFamily="34" charset="0"/>
              </a:rPr>
              <a:t>, Ash Dewald, Renee Edison  </a:t>
            </a:r>
          </a:p>
        </p:txBody>
      </p:sp>
      <p:sp>
        <p:nvSpPr>
          <p:cNvPr id="75" name="Rectangle 59"/>
          <p:cNvSpPr>
            <a:spLocks noChangeArrowheads="1"/>
          </p:cNvSpPr>
          <p:nvPr/>
        </p:nvSpPr>
        <p:spPr bwMode="auto">
          <a:xfrm>
            <a:off x="10922582" y="5678510"/>
            <a:ext cx="21393193" cy="2684660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Design</a:t>
            </a:r>
          </a:p>
          <a:p>
            <a:r>
              <a:rPr lang="en-US" altLang="en-US" sz="5000" b="1" u="sng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6" name="Rectangle 37"/>
          <p:cNvSpPr txBox="1">
            <a:spLocks noChangeArrowheads="1"/>
          </p:cNvSpPr>
          <p:nvPr/>
        </p:nvSpPr>
        <p:spPr>
          <a:xfrm>
            <a:off x="568517" y="5678511"/>
            <a:ext cx="9726329" cy="864709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lIns="438912" tIns="219456" rIns="438912" bIns="219456" rtlCol="0">
            <a:noAutofit/>
          </a:bodyPr>
          <a:lstStyle>
            <a:lvl1pPr marL="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5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Introduction/Scope of the Project</a:t>
            </a:r>
          </a:p>
          <a:p>
            <a:pPr algn="l"/>
            <a:r>
              <a:rPr lang="en-US" altLang="en-US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As part of the final project, the Weather Warriors developed a website where the user will be able to see the weather for any given city. The current weather will display and then a daily forecast will appear. This page will give people a way to explore the weather around the world and is intended to be used for anyone interested in the weather. The interface is simple and user friendly.</a:t>
            </a:r>
            <a:endParaRPr lang="en-US" altLang="en-US" sz="4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568516" y="14935199"/>
            <a:ext cx="9726329" cy="81800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Technology 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The tools that we utilized for this project are GitHub Repository, Google Docs,  Microsoft Teams, Discord, and Adobe Express. 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The system technology includes a website. JavaScript was used to contain and interpret the API.  HTML will be used to frame the webpage and a bootstrap CSS embedded in HTML to alter the style of the webpage. There are functions and to better layout the website with JavaScript. </a:t>
            </a:r>
            <a:r>
              <a:rPr lang="en-US" altLang="en-US" sz="3600" dirty="0" err="1">
                <a:latin typeface="+mj-lt"/>
                <a:cs typeface="Arial" panose="020B0604020202020204" pitchFamily="34" charset="0"/>
              </a:rPr>
              <a:t>OpenWeatherAPI</a:t>
            </a:r>
            <a:r>
              <a:rPr lang="en-US" altLang="en-US" sz="3600" dirty="0">
                <a:latin typeface="+mj-lt"/>
                <a:cs typeface="Arial" panose="020B0604020202020204" pitchFamily="34" charset="0"/>
              </a:rPr>
              <a:t> will be used to grab the data needed to return the results. 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560671" y="23545800"/>
            <a:ext cx="9726329" cy="8979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Requirements</a:t>
            </a:r>
          </a:p>
          <a:p>
            <a:pPr marL="571500" indent="-571500">
              <a:buFontTx/>
              <a:buChar char="-"/>
            </a:pPr>
            <a:r>
              <a:rPr lang="en-US" altLang="en-US" sz="3600">
                <a:latin typeface="+mj-lt"/>
                <a:cs typeface="Arial" panose="020B0604020202020204" pitchFamily="34" charset="0"/>
              </a:rPr>
              <a:t>Need </a:t>
            </a:r>
            <a:r>
              <a:rPr lang="en-US" altLang="en-US" sz="3600" dirty="0">
                <a:latin typeface="+mj-lt"/>
                <a:cs typeface="Arial" panose="020B0604020202020204" pitchFamily="34" charset="0"/>
              </a:rPr>
              <a:t>the ability to link to the webpage</a:t>
            </a:r>
          </a:p>
          <a:p>
            <a:pPr marL="571500" indent="-571500">
              <a:buFontTx/>
              <a:buChar char="-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A user must be able to enter a city name</a:t>
            </a:r>
          </a:p>
          <a:p>
            <a:pPr marL="571500" indent="-571500">
              <a:buFontTx/>
              <a:buChar char="-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The page must return the results of the current weather for the city requested</a:t>
            </a:r>
          </a:p>
          <a:p>
            <a:pPr marL="571500" indent="-571500">
              <a:buFontTx/>
              <a:buChar char="-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System must allow for multiple searches; one after another.</a:t>
            </a:r>
          </a:p>
          <a:p>
            <a:pPr marL="571500" indent="-571500">
              <a:buFontTx/>
              <a:buChar char="-"/>
            </a:pPr>
            <a:r>
              <a:rPr lang="en-US" altLang="en-US" sz="3600" dirty="0">
                <a:latin typeface="+mj-lt"/>
                <a:cs typeface="Arial" panose="020B0604020202020204" pitchFamily="34" charset="0"/>
              </a:rPr>
              <a:t>Results must include current temperature and current weather conditions.  </a:t>
            </a:r>
          </a:p>
          <a:p>
            <a:pPr marL="571500" indent="-571500">
              <a:buFontTx/>
              <a:buChar char="-"/>
            </a:pPr>
            <a:endParaRPr lang="en-US" altLang="en-US" sz="36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endParaRPr lang="en-US" altLang="en-US" sz="3600" dirty="0">
              <a:latin typeface="+mj-lt"/>
              <a:cs typeface="Arial" panose="020B0604020202020204" pitchFamily="34" charset="0"/>
            </a:endParaRPr>
          </a:p>
          <a:p>
            <a:pPr marL="571500" indent="-571500">
              <a:buFontTx/>
              <a:buChar char="-"/>
            </a:pPr>
            <a:endParaRPr lang="en-US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32953187" y="23115210"/>
            <a:ext cx="10549170" cy="940990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References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OpenWeatherAPI -https://openweathermap.org/</a:t>
            </a:r>
            <a:r>
              <a:rPr lang="en-US" altLang="en-US" sz="3600" dirty="0" err="1">
                <a:latin typeface="+mj-lt"/>
                <a:cs typeface="Arial" panose="020B0604020202020204" pitchFamily="34" charset="0"/>
              </a:rPr>
              <a:t>api</a:t>
            </a:r>
            <a:endParaRPr lang="en-US" altLang="en-US" sz="3400" dirty="0">
              <a:latin typeface="+mj-lt"/>
              <a:cs typeface="Arial" panose="020B0604020202020204" pitchFamily="34" charset="0"/>
            </a:endParaRPr>
          </a:p>
          <a:p>
            <a:endParaRPr lang="en-US" altLang="en-US" sz="3400" dirty="0">
              <a:latin typeface="+mj-lt"/>
              <a:cs typeface="Arial" panose="020B0604020202020204" pitchFamily="34" charset="0"/>
            </a:endParaRPr>
          </a:p>
          <a:p>
            <a:endParaRPr lang="en-US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32943510" y="5678510"/>
            <a:ext cx="10549170" cy="659219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Conclusions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     After several group meetings and collaborations, a working prototype has been developed. The Weather Warriors worked well together and found ways of creating a weather website that is unique. A short demonstration will be included in the video that will accompany this project. The video describes our collaboration and website functions.</a:t>
            </a:r>
          </a:p>
        </p:txBody>
      </p:sp>
      <p:sp>
        <p:nvSpPr>
          <p:cNvPr id="81" name="Rectangle 40"/>
          <p:cNvSpPr>
            <a:spLocks noChangeArrowheads="1"/>
          </p:cNvSpPr>
          <p:nvPr/>
        </p:nvSpPr>
        <p:spPr bwMode="auto">
          <a:xfrm>
            <a:off x="32943510" y="12750360"/>
            <a:ext cx="10549170" cy="988519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38875" tIns="219437" rIns="438875" bIns="219437"/>
          <a:lstStyle>
            <a:lvl1pPr defTabSz="4179888">
              <a:spcBef>
                <a:spcPct val="20000"/>
              </a:spcBef>
              <a:spcAft>
                <a:spcPct val="25000"/>
              </a:spcAft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828800" indent="-1306513" defTabSz="4179888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§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395663" indent="-1044575" defTabSz="4179888">
              <a:spcBef>
                <a:spcPct val="40000"/>
              </a:spcBef>
              <a:buChar char="•"/>
              <a:defRPr sz="91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53100" indent="-1044575" defTabSz="4179888">
              <a:spcBef>
                <a:spcPct val="40000"/>
              </a:spcBef>
              <a:buChar char="–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6502400" defTabSz="4179888">
              <a:spcBef>
                <a:spcPct val="20000"/>
              </a:spcBef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69596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74168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78740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8331200" defTabSz="4179888" fontAlgn="base">
              <a:spcBef>
                <a:spcPct val="2000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000" b="1" dirty="0">
                <a:latin typeface="+mj-lt"/>
                <a:cs typeface="Arial" panose="020B0604020202020204" pitchFamily="34" charset="0"/>
              </a:rPr>
              <a:t>Recommendations or Future Work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In addition to the current weather, a future enhancement would return a picture of the city selected. This will provide for a better experience for the user. 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Provide an opportunity for a user to “email” or “text” results to a given email address or phone number 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Give the user the ability to set a default city.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Create a mobile application that people can download. 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A real-time map that displays other weather conditions like incoming storms for a certain city.</a:t>
            </a:r>
          </a:p>
          <a:p>
            <a:r>
              <a:rPr lang="en-US" altLang="en-US" sz="3600" dirty="0">
                <a:latin typeface="+mj-lt"/>
                <a:cs typeface="Arial" panose="020B0604020202020204" pitchFamily="34" charset="0"/>
              </a:rPr>
              <a:t>Detect the current city when opening the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66E71-6980-3F59-8193-972BCCEF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3287"/>
            <a:ext cx="43129200" cy="3144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F7D6D-4F07-6717-03F8-DFAA0CD97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17"/>
          <a:stretch/>
        </p:blipFill>
        <p:spPr>
          <a:xfrm>
            <a:off x="12001500" y="7186821"/>
            <a:ext cx="19888200" cy="10167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709D8-198D-AEED-A773-B9DFEE555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0127" y="17705749"/>
            <a:ext cx="17754600" cy="149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416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Morales, Sarahi</dc:creator>
  <cp:lastModifiedBy>Mark Werden</cp:lastModifiedBy>
  <cp:revision>44</cp:revision>
  <dcterms:created xsi:type="dcterms:W3CDTF">2015-04-17T18:38:38Z</dcterms:created>
  <dcterms:modified xsi:type="dcterms:W3CDTF">2023-04-21T19:31:39Z</dcterms:modified>
</cp:coreProperties>
</file>