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147"/>
    <a:srgbClr val="B50C00"/>
    <a:srgbClr val="5C1C49"/>
    <a:srgbClr val="646464"/>
    <a:srgbClr val="B83D00"/>
    <a:srgbClr val="713D04"/>
    <a:srgbClr val="3F4A13"/>
    <a:srgbClr val="BD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57" autoAdjust="0"/>
  </p:normalViewPr>
  <p:slideViewPr>
    <p:cSldViewPr>
      <p:cViewPr varScale="1">
        <p:scale>
          <a:sx n="22" d="100"/>
          <a:sy n="22" d="100"/>
        </p:scale>
        <p:origin x="1770" y="1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ki diguardi" userId="ece98b745894d314" providerId="LiveId" clId="{F5F3F08A-7D6B-40B1-91A2-D837350038E5}"/>
    <pc:docChg chg="custSel modSld">
      <pc:chgData name="nikki diguardi" userId="ece98b745894d314" providerId="LiveId" clId="{F5F3F08A-7D6B-40B1-91A2-D837350038E5}" dt="2023-04-15T19:42:00.279" v="527" actId="5793"/>
      <pc:docMkLst>
        <pc:docMk/>
      </pc:docMkLst>
      <pc:sldChg chg="addSp delSp modSp mod">
        <pc:chgData name="nikki diguardi" userId="ece98b745894d314" providerId="LiveId" clId="{F5F3F08A-7D6B-40B1-91A2-D837350038E5}" dt="2023-04-15T19:42:00.279" v="527" actId="5793"/>
        <pc:sldMkLst>
          <pc:docMk/>
          <pc:sldMk cId="1662335566" sldId="256"/>
        </pc:sldMkLst>
        <pc:spChg chg="mod">
          <ac:chgData name="nikki diguardi" userId="ece98b745894d314" providerId="LiveId" clId="{F5F3F08A-7D6B-40B1-91A2-D837350038E5}" dt="2023-04-15T19:37:17.595" v="326" actId="20577"/>
          <ac:spMkLst>
            <pc:docMk/>
            <pc:sldMk cId="1662335566" sldId="256"/>
            <ac:spMk id="76" creationId="{00000000-0000-0000-0000-000000000000}"/>
          </ac:spMkLst>
        </pc:spChg>
        <pc:spChg chg="mod">
          <ac:chgData name="nikki diguardi" userId="ece98b745894d314" providerId="LiveId" clId="{F5F3F08A-7D6B-40B1-91A2-D837350038E5}" dt="2023-04-15T19:40:04.421" v="417" actId="20577"/>
          <ac:spMkLst>
            <pc:docMk/>
            <pc:sldMk cId="1662335566" sldId="256"/>
            <ac:spMk id="77" creationId="{00000000-0000-0000-0000-000000000000}"/>
          </ac:spMkLst>
        </pc:spChg>
        <pc:spChg chg="mod">
          <ac:chgData name="nikki diguardi" userId="ece98b745894d314" providerId="LiveId" clId="{F5F3F08A-7D6B-40B1-91A2-D837350038E5}" dt="2023-04-15T19:35:55.525" v="293" actId="20577"/>
          <ac:spMkLst>
            <pc:docMk/>
            <pc:sldMk cId="1662335566" sldId="256"/>
            <ac:spMk id="80" creationId="{00000000-0000-0000-0000-000000000000}"/>
          </ac:spMkLst>
        </pc:spChg>
        <pc:spChg chg="mod">
          <ac:chgData name="nikki diguardi" userId="ece98b745894d314" providerId="LiveId" clId="{F5F3F08A-7D6B-40B1-91A2-D837350038E5}" dt="2023-04-15T19:42:00.279" v="527" actId="5793"/>
          <ac:spMkLst>
            <pc:docMk/>
            <pc:sldMk cId="1662335566" sldId="256"/>
            <ac:spMk id="81" creationId="{00000000-0000-0000-0000-000000000000}"/>
          </ac:spMkLst>
        </pc:spChg>
        <pc:picChg chg="add mod modCrop">
          <ac:chgData name="nikki diguardi" userId="ece98b745894d314" providerId="LiveId" clId="{F5F3F08A-7D6B-40B1-91A2-D837350038E5}" dt="2023-04-15T19:28:46.382" v="13" actId="1076"/>
          <ac:picMkLst>
            <pc:docMk/>
            <pc:sldMk cId="1662335566" sldId="256"/>
            <ac:picMk id="3" creationId="{F14F7D6D-4F07-6717-03F8-DFAA0CD976D4}"/>
          </ac:picMkLst>
        </pc:picChg>
        <pc:picChg chg="del">
          <ac:chgData name="nikki diguardi" userId="ece98b745894d314" providerId="LiveId" clId="{F5F3F08A-7D6B-40B1-91A2-D837350038E5}" dt="2023-04-15T19:26:44.251" v="0" actId="478"/>
          <ac:picMkLst>
            <pc:docMk/>
            <pc:sldMk cId="1662335566" sldId="256"/>
            <ac:picMk id="6" creationId="{F6BE9E6C-C9B5-2D8B-AD76-F26DF6140134}"/>
          </ac:picMkLst>
        </pc:picChg>
        <pc:picChg chg="add del mod">
          <ac:chgData name="nikki diguardi" userId="ece98b745894d314" providerId="LiveId" clId="{F5F3F08A-7D6B-40B1-91A2-D837350038E5}" dt="2023-04-15T19:31:41.157" v="80" actId="478"/>
          <ac:picMkLst>
            <pc:docMk/>
            <pc:sldMk cId="1662335566" sldId="256"/>
            <ac:picMk id="7" creationId="{EC3CF74F-E1C6-5F0D-0F14-27A5B25B77BC}"/>
          </ac:picMkLst>
        </pc:picChg>
        <pc:picChg chg="add mod">
          <ac:chgData name="nikki diguardi" userId="ece98b745894d314" providerId="LiveId" clId="{F5F3F08A-7D6B-40B1-91A2-D837350038E5}" dt="2023-04-15T19:32:27.024" v="84" actId="1076"/>
          <ac:picMkLst>
            <pc:docMk/>
            <pc:sldMk cId="1662335566" sldId="256"/>
            <ac:picMk id="9" creationId="{994709D8-198D-AEED-A773-B9DFEE5552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02967-EB2C-4717-9E17-BC16B9A1EF6A}" type="datetimeFigureOut">
              <a:rPr lang="en-US" smtClean="0"/>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67003-B06F-45C9-B82D-CBEC42AAE875}" type="slidenum">
              <a:rPr lang="en-US" smtClean="0"/>
              <a:t>‹#›</a:t>
            </a:fld>
            <a:endParaRPr lang="en-US"/>
          </a:p>
        </p:txBody>
      </p:sp>
    </p:spTree>
    <p:extLst>
      <p:ext uri="{BB962C8B-B14F-4D97-AF65-F5344CB8AC3E}">
        <p14:creationId xmlns:p14="http://schemas.microsoft.com/office/powerpoint/2010/main" val="127279406"/>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367003-B06F-45C9-B82D-CBEC42AAE875}" type="slidenum">
              <a:rPr lang="en-US" smtClean="0"/>
              <a:t>1</a:t>
            </a:fld>
            <a:endParaRPr lang="en-US"/>
          </a:p>
        </p:txBody>
      </p:sp>
    </p:spTree>
    <p:extLst>
      <p:ext uri="{BB962C8B-B14F-4D97-AF65-F5344CB8AC3E}">
        <p14:creationId xmlns:p14="http://schemas.microsoft.com/office/powerpoint/2010/main" val="176525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872153-8F8D-40E9-B7DF-307C37E3945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14401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25841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87546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72153-8F8D-40E9-B7DF-307C37E3945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14931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72153-8F8D-40E9-B7DF-307C37E3945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417136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72153-8F8D-40E9-B7DF-307C37E3945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161936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872153-8F8D-40E9-B7DF-307C37E3945F}"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29501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872153-8F8D-40E9-B7DF-307C37E3945F}"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2370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72153-8F8D-40E9-B7DF-307C37E3945F}"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33688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872153-8F8D-40E9-B7DF-307C37E3945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6926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872153-8F8D-40E9-B7DF-307C37E3945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AB96A-0B28-4160-A022-BE9C7DB238EC}" type="slidenum">
              <a:rPr lang="en-US" smtClean="0"/>
              <a:t>‹#›</a:t>
            </a:fld>
            <a:endParaRPr lang="en-US"/>
          </a:p>
        </p:txBody>
      </p:sp>
    </p:spTree>
    <p:extLst>
      <p:ext uri="{BB962C8B-B14F-4D97-AF65-F5344CB8AC3E}">
        <p14:creationId xmlns:p14="http://schemas.microsoft.com/office/powerpoint/2010/main" val="50953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E872153-8F8D-40E9-B7DF-307C37E3945F}" type="datetimeFigureOut">
              <a:rPr lang="en-US" smtClean="0"/>
              <a:t>4/15/2023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EAB96A-0B28-4160-A022-BE9C7DB238EC}" type="slidenum">
              <a:rPr lang="en-US" smtClean="0"/>
              <a:t>‹#›</a:t>
            </a:fld>
            <a:endParaRPr lang="en-US"/>
          </a:p>
        </p:txBody>
      </p:sp>
    </p:spTree>
    <p:extLst>
      <p:ext uri="{BB962C8B-B14F-4D97-AF65-F5344CB8AC3E}">
        <p14:creationId xmlns:p14="http://schemas.microsoft.com/office/powerpoint/2010/main" val="208565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9">
            <a:extLst>
              <a:ext uri="{FF2B5EF4-FFF2-40B4-BE49-F238E27FC236}">
                <a16:creationId xmlns:a16="http://schemas.microsoft.com/office/drawing/2014/main" id="{4CDF9E46-1A09-489B-B293-F40C59191870}"/>
              </a:ext>
            </a:extLst>
          </p:cNvPr>
          <p:cNvSpPr>
            <a:spLocks noChangeArrowheads="1"/>
          </p:cNvSpPr>
          <p:nvPr/>
        </p:nvSpPr>
        <p:spPr bwMode="auto">
          <a:xfrm>
            <a:off x="0" y="0"/>
            <a:ext cx="43891200" cy="5335588"/>
          </a:xfrm>
          <a:prstGeom prst="rect">
            <a:avLst/>
          </a:prstGeom>
          <a:solidFill>
            <a:schemeClr val="tx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38912" tIns="219456" rIns="438912" bIns="219456" anchor="ctr"/>
          <a:lstStyle>
            <a:lvl1pPr>
              <a:defRPr sz="8100">
                <a:solidFill>
                  <a:schemeClr val="tx1"/>
                </a:solidFill>
                <a:latin typeface="Arial" panose="020B0604020202020204" pitchFamily="34" charset="0"/>
              </a:defRPr>
            </a:lvl1pPr>
            <a:lvl2pPr marL="742950" indent="-285750">
              <a:defRPr sz="8100">
                <a:solidFill>
                  <a:schemeClr val="tx1"/>
                </a:solidFill>
                <a:latin typeface="Arial" panose="020B0604020202020204" pitchFamily="34" charset="0"/>
              </a:defRPr>
            </a:lvl2pPr>
            <a:lvl3pPr marL="1143000" indent="-228600">
              <a:defRPr sz="8100">
                <a:solidFill>
                  <a:schemeClr val="tx1"/>
                </a:solidFill>
                <a:latin typeface="Arial" panose="020B0604020202020204" pitchFamily="34" charset="0"/>
              </a:defRPr>
            </a:lvl3pPr>
            <a:lvl4pPr marL="1600200" indent="-228600">
              <a:defRPr sz="8100">
                <a:solidFill>
                  <a:schemeClr val="tx1"/>
                </a:solidFill>
                <a:latin typeface="Arial" panose="020B0604020202020204" pitchFamily="34" charset="0"/>
              </a:defRPr>
            </a:lvl4pPr>
            <a:lvl5pPr marL="2057400" indent="-228600">
              <a:defRPr sz="8100">
                <a:solidFill>
                  <a:schemeClr val="tx1"/>
                </a:solidFill>
                <a:latin typeface="Arial" panose="020B0604020202020204" pitchFamily="34" charset="0"/>
              </a:defRPr>
            </a:lvl5pPr>
            <a:lvl6pPr marL="2514600" indent="-228600" eaLnBrk="0" fontAlgn="base" hangingPunct="0">
              <a:spcBef>
                <a:spcPct val="0"/>
              </a:spcBef>
              <a:spcAft>
                <a:spcPct val="0"/>
              </a:spcAft>
              <a:defRPr sz="8100">
                <a:solidFill>
                  <a:schemeClr val="tx1"/>
                </a:solidFill>
                <a:latin typeface="Arial" panose="020B0604020202020204" pitchFamily="34" charset="0"/>
              </a:defRPr>
            </a:lvl6pPr>
            <a:lvl7pPr marL="2971800" indent="-228600" eaLnBrk="0" fontAlgn="base" hangingPunct="0">
              <a:spcBef>
                <a:spcPct val="0"/>
              </a:spcBef>
              <a:spcAft>
                <a:spcPct val="0"/>
              </a:spcAft>
              <a:defRPr sz="8100">
                <a:solidFill>
                  <a:schemeClr val="tx1"/>
                </a:solidFill>
                <a:latin typeface="Arial" panose="020B0604020202020204" pitchFamily="34" charset="0"/>
              </a:defRPr>
            </a:lvl7pPr>
            <a:lvl8pPr marL="3429000" indent="-228600" eaLnBrk="0" fontAlgn="base" hangingPunct="0">
              <a:spcBef>
                <a:spcPct val="0"/>
              </a:spcBef>
              <a:spcAft>
                <a:spcPct val="0"/>
              </a:spcAft>
              <a:defRPr sz="8100">
                <a:solidFill>
                  <a:schemeClr val="tx1"/>
                </a:solidFill>
                <a:latin typeface="Arial" panose="020B0604020202020204" pitchFamily="34" charset="0"/>
              </a:defRPr>
            </a:lvl8pPr>
            <a:lvl9pPr marL="3886200" indent="-228600" eaLnBrk="0" fontAlgn="base" hangingPunct="0">
              <a:spcBef>
                <a:spcPct val="0"/>
              </a:spcBef>
              <a:spcAft>
                <a:spcPct val="0"/>
              </a:spcAft>
              <a:defRPr sz="8100">
                <a:solidFill>
                  <a:schemeClr val="tx1"/>
                </a:solidFill>
                <a:latin typeface="Arial" panose="020B0604020202020204" pitchFamily="34" charset="0"/>
              </a:defRPr>
            </a:lvl9pPr>
          </a:lstStyle>
          <a:p>
            <a:pPr eaLnBrk="1" hangingPunct="1"/>
            <a:endParaRPr lang="es-CL" altLang="es-CL" sz="8200" dirty="0">
              <a:latin typeface="+mj-lt"/>
            </a:endParaRPr>
          </a:p>
        </p:txBody>
      </p:sp>
      <p:sp>
        <p:nvSpPr>
          <p:cNvPr id="69" name="Rectangle 2"/>
          <p:cNvSpPr txBox="1">
            <a:spLocks noChangeArrowheads="1"/>
          </p:cNvSpPr>
          <p:nvPr/>
        </p:nvSpPr>
        <p:spPr>
          <a:xfrm>
            <a:off x="0" y="228599"/>
            <a:ext cx="43891200" cy="5486401"/>
          </a:xfrm>
          <a:prstGeom prst="rect">
            <a:avLst/>
          </a:prstGeom>
        </p:spPr>
        <p:txBody>
          <a:bodyPr vert="horz" lIns="438912" tIns="219456" rIns="438912" bIns="219456" rtlCol="0" anchor="ctr">
            <a:normAutofit/>
          </a:bodyPr>
          <a:lstStyle>
            <a:lvl1pPr algn="ctr" defTabSz="4389120" rtl="0" eaLnBrk="1" latinLnBrk="0" hangingPunct="1">
              <a:spcBef>
                <a:spcPct val="0"/>
              </a:spcBef>
              <a:buNone/>
              <a:defRPr sz="21100" kern="1200">
                <a:solidFill>
                  <a:schemeClr val="tx1"/>
                </a:solidFill>
                <a:latin typeface="+mj-lt"/>
                <a:ea typeface="+mj-ea"/>
                <a:cs typeface="+mj-cs"/>
              </a:defRPr>
            </a:lvl1pPr>
          </a:lstStyle>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endParaRPr lang="en-US" altLang="en-US" sz="4400" b="1" dirty="0">
              <a:solidFill>
                <a:srgbClr val="FFC000"/>
              </a:solidFill>
              <a:cs typeface="Arial" panose="020B0604020202020204" pitchFamily="34" charset="0"/>
            </a:endParaRPr>
          </a:p>
          <a:p>
            <a:r>
              <a:rPr lang="en-US" altLang="en-US" sz="4400" b="1" dirty="0">
                <a:solidFill>
                  <a:srgbClr val="FFC000"/>
                </a:solidFill>
                <a:cs typeface="Arial" panose="020B0604020202020204" pitchFamily="34" charset="0"/>
              </a:rPr>
              <a:t>Cortland </a:t>
            </a:r>
            <a:r>
              <a:rPr lang="en-US" altLang="en-US" sz="4400" b="1" dirty="0" err="1">
                <a:solidFill>
                  <a:srgbClr val="FFC000"/>
                </a:solidFill>
                <a:cs typeface="Arial" panose="020B0604020202020204" pitchFamily="34" charset="0"/>
              </a:rPr>
              <a:t>Diehm</a:t>
            </a:r>
            <a:r>
              <a:rPr lang="en-US" altLang="en-US" sz="4400" b="1" dirty="0">
                <a:solidFill>
                  <a:srgbClr val="FFC000"/>
                </a:solidFill>
                <a:cs typeface="Arial" panose="020B0604020202020204" pitchFamily="34" charset="0"/>
              </a:rPr>
              <a:t>, Steven </a:t>
            </a:r>
            <a:r>
              <a:rPr lang="en-US" altLang="en-US" sz="4400" b="1" dirty="0" err="1">
                <a:solidFill>
                  <a:srgbClr val="FFC000"/>
                </a:solidFill>
                <a:cs typeface="Arial" panose="020B0604020202020204" pitchFamily="34" charset="0"/>
              </a:rPr>
              <a:t>Werden</a:t>
            </a:r>
            <a:r>
              <a:rPr lang="en-US" altLang="en-US" sz="4400" b="1" dirty="0">
                <a:solidFill>
                  <a:srgbClr val="FFC000"/>
                </a:solidFill>
                <a:cs typeface="Arial" panose="020B0604020202020204" pitchFamily="34" charset="0"/>
              </a:rPr>
              <a:t>, Nikki Theresa </a:t>
            </a:r>
            <a:r>
              <a:rPr lang="en-US" altLang="en-US" sz="4400" b="1" dirty="0" err="1">
                <a:solidFill>
                  <a:srgbClr val="FFC000"/>
                </a:solidFill>
                <a:cs typeface="Arial" panose="020B0604020202020204" pitchFamily="34" charset="0"/>
              </a:rPr>
              <a:t>Diguard</a:t>
            </a:r>
            <a:r>
              <a:rPr lang="en-US" altLang="en-US" sz="4400" b="1" dirty="0">
                <a:solidFill>
                  <a:srgbClr val="FFC000"/>
                </a:solidFill>
                <a:cs typeface="Arial" panose="020B0604020202020204" pitchFamily="34" charset="0"/>
              </a:rPr>
              <a:t>, Ash Dewald, Renee Edison  </a:t>
            </a:r>
          </a:p>
        </p:txBody>
      </p:sp>
      <p:sp>
        <p:nvSpPr>
          <p:cNvPr id="75" name="Rectangle 59"/>
          <p:cNvSpPr>
            <a:spLocks noChangeArrowheads="1"/>
          </p:cNvSpPr>
          <p:nvPr/>
        </p:nvSpPr>
        <p:spPr bwMode="auto">
          <a:xfrm>
            <a:off x="10922582" y="5678510"/>
            <a:ext cx="21393193" cy="2684660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Design</a:t>
            </a:r>
          </a:p>
          <a:p>
            <a:r>
              <a:rPr lang="en-US" altLang="en-US" sz="5000" b="1" u="sng" dirty="0">
                <a:latin typeface="+mj-lt"/>
                <a:cs typeface="Arial" panose="020B0604020202020204" pitchFamily="34" charset="0"/>
              </a:rPr>
              <a:t> </a:t>
            </a:r>
          </a:p>
        </p:txBody>
      </p:sp>
      <p:sp>
        <p:nvSpPr>
          <p:cNvPr id="76" name="Rectangle 37"/>
          <p:cNvSpPr txBox="1">
            <a:spLocks noChangeArrowheads="1"/>
          </p:cNvSpPr>
          <p:nvPr/>
        </p:nvSpPr>
        <p:spPr>
          <a:xfrm>
            <a:off x="568517" y="5678511"/>
            <a:ext cx="9726329" cy="8647090"/>
          </a:xfrm>
          <a:prstGeom prst="rect">
            <a:avLst/>
          </a:prstGeom>
          <a:noFill/>
          <a:ln w="19050">
            <a:solidFill>
              <a:schemeClr val="tx1"/>
            </a:solidFill>
            <a:miter lim="800000"/>
            <a:headEnd/>
            <a:tailEnd/>
          </a:ln>
        </p:spPr>
        <p:txBody>
          <a:bodyPr vert="horz" lIns="438912" tIns="219456" rIns="438912" bIns="219456" rtlCol="0">
            <a:noAutofit/>
          </a:bodyPr>
          <a:lstStyle>
            <a:lvl1pPr marL="0" indent="0" algn="ctr" defTabSz="4389120" rtl="0" eaLnBrk="1" latinLnBrk="0" hangingPunct="1">
              <a:spcBef>
                <a:spcPct val="20000"/>
              </a:spcBef>
              <a:buFont typeface="Arial" panose="020B0604020202020204" pitchFamily="34" charset="0"/>
              <a:buNone/>
              <a:defRPr sz="15400" kern="1200">
                <a:solidFill>
                  <a:schemeClr val="tx1">
                    <a:tint val="75000"/>
                  </a:schemeClr>
                </a:solidFill>
                <a:latin typeface="+mn-lt"/>
                <a:ea typeface="+mn-ea"/>
                <a:cs typeface="+mn-cs"/>
              </a:defRPr>
            </a:lvl1pPr>
            <a:lvl2pPr marL="2194560" indent="0" algn="ctr" defTabSz="4389120" rtl="0" eaLnBrk="1" latinLnBrk="0" hangingPunct="1">
              <a:spcBef>
                <a:spcPct val="20000"/>
              </a:spcBef>
              <a:buFont typeface="Arial" panose="020B0604020202020204" pitchFamily="34" charset="0"/>
              <a:buNone/>
              <a:defRPr sz="13400" kern="1200">
                <a:solidFill>
                  <a:schemeClr val="tx1">
                    <a:tint val="75000"/>
                  </a:schemeClr>
                </a:solidFill>
                <a:latin typeface="+mn-lt"/>
                <a:ea typeface="+mn-ea"/>
                <a:cs typeface="+mn-cs"/>
              </a:defRPr>
            </a:lvl2pPr>
            <a:lvl3pPr marL="4389120" indent="0" algn="ctr" defTabSz="4389120" rtl="0" eaLnBrk="1" latinLnBrk="0" hangingPunct="1">
              <a:spcBef>
                <a:spcPct val="20000"/>
              </a:spcBef>
              <a:buFont typeface="Arial" panose="020B0604020202020204" pitchFamily="34" charset="0"/>
              <a:buNone/>
              <a:defRPr sz="11500" kern="1200">
                <a:solidFill>
                  <a:schemeClr val="tx1">
                    <a:tint val="75000"/>
                  </a:schemeClr>
                </a:solidFill>
                <a:latin typeface="+mn-lt"/>
                <a:ea typeface="+mn-ea"/>
                <a:cs typeface="+mn-cs"/>
              </a:defRPr>
            </a:lvl3pPr>
            <a:lvl4pPr marL="658368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4pPr>
            <a:lvl5pPr marL="877824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5pPr>
            <a:lvl6pPr marL="1097280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6pPr>
            <a:lvl7pPr marL="1316736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7pPr>
            <a:lvl8pPr marL="1536192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8pPr>
            <a:lvl9pPr marL="17556480" indent="0" algn="ctr" defTabSz="4389120" rtl="0" eaLnBrk="1" latinLnBrk="0" hangingPunct="1">
              <a:spcBef>
                <a:spcPct val="20000"/>
              </a:spcBef>
              <a:buFont typeface="Arial" panose="020B0604020202020204" pitchFamily="34" charset="0"/>
              <a:buNone/>
              <a:defRPr sz="9600" kern="1200">
                <a:solidFill>
                  <a:schemeClr val="tx1">
                    <a:tint val="75000"/>
                  </a:schemeClr>
                </a:solidFill>
                <a:latin typeface="+mn-lt"/>
                <a:ea typeface="+mn-ea"/>
                <a:cs typeface="+mn-cs"/>
              </a:defRPr>
            </a:lvl9pPr>
          </a:lstStyle>
          <a:p>
            <a:r>
              <a:rPr lang="en-US" altLang="en-US" sz="5000" b="1" dirty="0">
                <a:solidFill>
                  <a:schemeClr val="tx1"/>
                </a:solidFill>
                <a:latin typeface="+mj-lt"/>
                <a:cs typeface="Arial" panose="020B0604020202020204" pitchFamily="34" charset="0"/>
              </a:rPr>
              <a:t>Introduction/Scope of the Project</a:t>
            </a:r>
          </a:p>
          <a:p>
            <a:pPr algn="l"/>
            <a:r>
              <a:rPr lang="en-US" altLang="en-US" sz="3600" dirty="0">
                <a:solidFill>
                  <a:schemeClr val="tx1"/>
                </a:solidFill>
                <a:latin typeface="+mj-lt"/>
                <a:cs typeface="Arial" panose="020B0604020202020204" pitchFamily="34" charset="0"/>
              </a:rPr>
              <a:t>      As part of the final project, the Weather Warriors developed a website where the user will be able to see weather for any given city. The current weather will display and then a daily forecast will appear. This page will give people a way to explore the weather around the world. The website is intended to be used for anyone interested in the weather. The interface will be simple enough for anyone to use.</a:t>
            </a:r>
            <a:endParaRPr lang="en-US" altLang="en-US" sz="4000" dirty="0">
              <a:solidFill>
                <a:schemeClr val="tx1"/>
              </a:solidFill>
              <a:latin typeface="+mj-lt"/>
              <a:cs typeface="Arial" panose="020B0604020202020204" pitchFamily="34" charset="0"/>
            </a:endParaRPr>
          </a:p>
        </p:txBody>
      </p:sp>
      <p:sp>
        <p:nvSpPr>
          <p:cNvPr id="77" name="Rectangle 40"/>
          <p:cNvSpPr>
            <a:spLocks noChangeArrowheads="1"/>
          </p:cNvSpPr>
          <p:nvPr/>
        </p:nvSpPr>
        <p:spPr bwMode="auto">
          <a:xfrm>
            <a:off x="568516" y="14935199"/>
            <a:ext cx="9726329" cy="818001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Technology </a:t>
            </a:r>
          </a:p>
          <a:p>
            <a:r>
              <a:rPr lang="en-US" altLang="en-US" sz="3600" dirty="0">
                <a:latin typeface="+mj-lt"/>
                <a:cs typeface="Arial" panose="020B0604020202020204" pitchFamily="34" charset="0"/>
              </a:rPr>
              <a:t>The tools that we utilized for this project are GitHub Repository, Google Docs,  Microsoft Teams, Discord, and Adobe Express. </a:t>
            </a:r>
          </a:p>
          <a:p>
            <a:r>
              <a:rPr lang="en-US" altLang="en-US" sz="3600" dirty="0">
                <a:latin typeface="+mj-lt"/>
                <a:cs typeface="Arial" panose="020B0604020202020204" pitchFamily="34" charset="0"/>
              </a:rPr>
              <a:t>The system technology includes a website. JavaScript was used to contain and interpret the API.  HTML will be used to frame the webpage and a bootstrap CSS embedded in HTML to alter the style of the webpage. There are functions and to better layout the website with JavaScript. </a:t>
            </a:r>
            <a:r>
              <a:rPr lang="en-US" altLang="en-US" sz="3600" dirty="0" err="1">
                <a:latin typeface="+mj-lt"/>
                <a:cs typeface="Arial" panose="020B0604020202020204" pitchFamily="34" charset="0"/>
              </a:rPr>
              <a:t>OpenWeatherAPI</a:t>
            </a:r>
            <a:r>
              <a:rPr lang="en-US" altLang="en-US" sz="3600" dirty="0">
                <a:latin typeface="+mj-lt"/>
                <a:cs typeface="Arial" panose="020B0604020202020204" pitchFamily="34" charset="0"/>
              </a:rPr>
              <a:t> will be used to grab the data needed to return the results. </a:t>
            </a:r>
          </a:p>
        </p:txBody>
      </p:sp>
      <p:sp>
        <p:nvSpPr>
          <p:cNvPr id="78" name="Rectangle 77"/>
          <p:cNvSpPr>
            <a:spLocks noChangeArrowheads="1"/>
          </p:cNvSpPr>
          <p:nvPr/>
        </p:nvSpPr>
        <p:spPr bwMode="auto">
          <a:xfrm>
            <a:off x="560671" y="23545800"/>
            <a:ext cx="9726329" cy="89793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Requirements</a:t>
            </a:r>
          </a:p>
          <a:p>
            <a:pPr marL="571500" indent="-571500">
              <a:buFontTx/>
              <a:buChar char="-"/>
            </a:pPr>
            <a:r>
              <a:rPr lang="en-US" altLang="en-US" sz="3600" dirty="0">
                <a:latin typeface="+mj-lt"/>
                <a:cs typeface="Arial" panose="020B0604020202020204" pitchFamily="34" charset="0"/>
              </a:rPr>
              <a:t>Need the ability to link to the webpage</a:t>
            </a:r>
          </a:p>
          <a:p>
            <a:pPr marL="571500" indent="-571500">
              <a:buFontTx/>
              <a:buChar char="-"/>
            </a:pPr>
            <a:r>
              <a:rPr lang="en-US" altLang="en-US" sz="3600" dirty="0">
                <a:latin typeface="+mj-lt"/>
                <a:cs typeface="Arial" panose="020B0604020202020204" pitchFamily="34" charset="0"/>
              </a:rPr>
              <a:t>A user must be able to enter a city name</a:t>
            </a:r>
          </a:p>
          <a:p>
            <a:pPr marL="571500" indent="-571500">
              <a:buFontTx/>
              <a:buChar char="-"/>
            </a:pPr>
            <a:r>
              <a:rPr lang="en-US" altLang="en-US" sz="3600" dirty="0">
                <a:latin typeface="+mj-lt"/>
                <a:cs typeface="Arial" panose="020B0604020202020204" pitchFamily="34" charset="0"/>
              </a:rPr>
              <a:t>The page must return the results of the current weather for the city requested</a:t>
            </a:r>
          </a:p>
          <a:p>
            <a:pPr marL="571500" indent="-571500">
              <a:buFontTx/>
              <a:buChar char="-"/>
            </a:pPr>
            <a:r>
              <a:rPr lang="en-US" altLang="en-US" sz="3600" dirty="0">
                <a:latin typeface="+mj-lt"/>
                <a:cs typeface="Arial" panose="020B0604020202020204" pitchFamily="34" charset="0"/>
              </a:rPr>
              <a:t>System must allow for multiple searches; one after another.</a:t>
            </a:r>
          </a:p>
          <a:p>
            <a:pPr marL="571500" indent="-571500">
              <a:buFontTx/>
              <a:buChar char="-"/>
            </a:pPr>
            <a:r>
              <a:rPr lang="en-US" altLang="en-US" sz="3600" dirty="0">
                <a:latin typeface="+mj-lt"/>
                <a:cs typeface="Arial" panose="020B0604020202020204" pitchFamily="34" charset="0"/>
              </a:rPr>
              <a:t>Results must include current temperature and current weather conditions.  </a:t>
            </a:r>
          </a:p>
          <a:p>
            <a:pPr marL="571500" indent="-571500">
              <a:buFontTx/>
              <a:buChar char="-"/>
            </a:pPr>
            <a:endParaRPr lang="en-US" altLang="en-US" sz="3600" dirty="0">
              <a:latin typeface="+mj-lt"/>
              <a:cs typeface="Arial" panose="020B0604020202020204" pitchFamily="34" charset="0"/>
            </a:endParaRPr>
          </a:p>
          <a:p>
            <a:pPr marL="571500" indent="-571500">
              <a:buFontTx/>
              <a:buChar char="-"/>
            </a:pPr>
            <a:endParaRPr lang="en-US" altLang="en-US" sz="3600" dirty="0">
              <a:latin typeface="+mj-lt"/>
              <a:cs typeface="Arial" panose="020B0604020202020204" pitchFamily="34" charset="0"/>
            </a:endParaRPr>
          </a:p>
          <a:p>
            <a:pPr marL="571500" indent="-571500">
              <a:buFontTx/>
              <a:buChar char="-"/>
            </a:pPr>
            <a:endParaRPr lang="en-US" altLang="en-US" sz="3600" dirty="0">
              <a:latin typeface="+mj-lt"/>
              <a:cs typeface="Arial" panose="020B0604020202020204" pitchFamily="34" charset="0"/>
            </a:endParaRPr>
          </a:p>
        </p:txBody>
      </p:sp>
      <p:sp>
        <p:nvSpPr>
          <p:cNvPr id="79" name="Rectangle 60"/>
          <p:cNvSpPr>
            <a:spLocks noChangeArrowheads="1"/>
          </p:cNvSpPr>
          <p:nvPr/>
        </p:nvSpPr>
        <p:spPr bwMode="auto">
          <a:xfrm>
            <a:off x="32953187" y="23115210"/>
            <a:ext cx="10549170" cy="940990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References</a:t>
            </a:r>
          </a:p>
          <a:p>
            <a:r>
              <a:rPr lang="en-US" altLang="en-US" sz="3600" dirty="0">
                <a:latin typeface="+mj-lt"/>
                <a:cs typeface="Arial" panose="020B0604020202020204" pitchFamily="34" charset="0"/>
              </a:rPr>
              <a:t>OpenWeatherAPI -https://openweathermap.org/</a:t>
            </a:r>
            <a:r>
              <a:rPr lang="en-US" altLang="en-US" sz="3600" dirty="0" err="1">
                <a:latin typeface="+mj-lt"/>
                <a:cs typeface="Arial" panose="020B0604020202020204" pitchFamily="34" charset="0"/>
              </a:rPr>
              <a:t>api</a:t>
            </a:r>
            <a:endParaRPr lang="en-US" altLang="en-US" sz="3400" dirty="0">
              <a:latin typeface="+mj-lt"/>
              <a:cs typeface="Arial" panose="020B0604020202020204" pitchFamily="34" charset="0"/>
            </a:endParaRPr>
          </a:p>
          <a:p>
            <a:endParaRPr lang="en-US" altLang="en-US" sz="3400" dirty="0">
              <a:latin typeface="+mj-lt"/>
              <a:cs typeface="Arial" panose="020B0604020202020204" pitchFamily="34" charset="0"/>
            </a:endParaRPr>
          </a:p>
          <a:p>
            <a:endParaRPr lang="en-US" altLang="en-US" sz="3600" dirty="0">
              <a:latin typeface="+mj-lt"/>
              <a:cs typeface="Arial" panose="020B0604020202020204" pitchFamily="34" charset="0"/>
            </a:endParaRPr>
          </a:p>
        </p:txBody>
      </p:sp>
      <p:sp>
        <p:nvSpPr>
          <p:cNvPr id="80" name="Rectangle 40"/>
          <p:cNvSpPr>
            <a:spLocks noChangeArrowheads="1"/>
          </p:cNvSpPr>
          <p:nvPr/>
        </p:nvSpPr>
        <p:spPr bwMode="auto">
          <a:xfrm>
            <a:off x="32943510" y="5678510"/>
            <a:ext cx="10549170" cy="659219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Conclusions</a:t>
            </a:r>
          </a:p>
          <a:p>
            <a:r>
              <a:rPr lang="en-US" altLang="en-US" sz="3600" dirty="0">
                <a:latin typeface="+mj-lt"/>
                <a:cs typeface="Arial" panose="020B0604020202020204" pitchFamily="34" charset="0"/>
              </a:rPr>
              <a:t>     In conclusion and after several group meetings and collaboration, a working prototype has been developed and tested. The Weather Warriors worked well together and found ways of creating a weather website that is unique.   A short demonstration will be included in the video that will accompany this project. The video describes our collaboration and website functions.</a:t>
            </a:r>
          </a:p>
        </p:txBody>
      </p:sp>
      <p:sp>
        <p:nvSpPr>
          <p:cNvPr id="81" name="Rectangle 40"/>
          <p:cNvSpPr>
            <a:spLocks noChangeArrowheads="1"/>
          </p:cNvSpPr>
          <p:nvPr/>
        </p:nvSpPr>
        <p:spPr bwMode="auto">
          <a:xfrm>
            <a:off x="32943510" y="12750360"/>
            <a:ext cx="10549170" cy="988519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875" tIns="219437" rIns="438875" bIns="219437"/>
          <a:lstStyle>
            <a:lvl1pPr defTabSz="4179888">
              <a:spcBef>
                <a:spcPct val="20000"/>
              </a:spcBef>
              <a:spcAft>
                <a:spcPct val="25000"/>
              </a:spcAft>
              <a:defRPr sz="147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anose="05000000000000000000" pitchFamily="2" charset="2"/>
              <a:buChar char="§"/>
              <a:defRPr sz="11000">
                <a:solidFill>
                  <a:schemeClr val="tx1"/>
                </a:solidFill>
                <a:latin typeface="Times New Roman" panose="02020603050405020304" pitchFamily="18" charset="0"/>
              </a:defRPr>
            </a:lvl2pPr>
            <a:lvl3pPr marL="3395663" indent="-1044575" defTabSz="4179888">
              <a:spcBef>
                <a:spcPct val="40000"/>
              </a:spcBef>
              <a:buChar char="•"/>
              <a:defRPr sz="9100" i="1">
                <a:solidFill>
                  <a:schemeClr val="tx1"/>
                </a:solidFill>
                <a:latin typeface="Times New Roman" panose="02020603050405020304" pitchFamily="18" charset="0"/>
              </a:defRPr>
            </a:lvl3pPr>
            <a:lvl4pPr marL="5753100" indent="-1044575" defTabSz="4179888">
              <a:spcBef>
                <a:spcPct val="40000"/>
              </a:spcBef>
              <a:buChar char="–"/>
              <a:defRPr sz="8200">
                <a:solidFill>
                  <a:schemeClr val="tx1"/>
                </a:solidFill>
                <a:latin typeface="Times New Roman" panose="02020603050405020304" pitchFamily="18" charset="0"/>
              </a:defRPr>
            </a:lvl4pPr>
            <a:lvl5pPr marL="6502400" defTabSz="4179888">
              <a:spcBef>
                <a:spcPct val="20000"/>
              </a:spcBef>
              <a:defRPr sz="8200">
                <a:solidFill>
                  <a:schemeClr val="tx1"/>
                </a:solidFill>
                <a:latin typeface="Times New Roman" panose="02020603050405020304" pitchFamily="18" charset="0"/>
              </a:defRPr>
            </a:lvl5pPr>
            <a:lvl6pPr marL="6959600" defTabSz="4179888" fontAlgn="base">
              <a:spcBef>
                <a:spcPct val="20000"/>
              </a:spcBef>
              <a:spcAft>
                <a:spcPct val="0"/>
              </a:spcAft>
              <a:defRPr sz="8200">
                <a:solidFill>
                  <a:schemeClr val="tx1"/>
                </a:solidFill>
                <a:latin typeface="Times New Roman" panose="02020603050405020304" pitchFamily="18" charset="0"/>
              </a:defRPr>
            </a:lvl6pPr>
            <a:lvl7pPr marL="7416800" defTabSz="4179888" fontAlgn="base">
              <a:spcBef>
                <a:spcPct val="20000"/>
              </a:spcBef>
              <a:spcAft>
                <a:spcPct val="0"/>
              </a:spcAft>
              <a:defRPr sz="8200">
                <a:solidFill>
                  <a:schemeClr val="tx1"/>
                </a:solidFill>
                <a:latin typeface="Times New Roman" panose="02020603050405020304" pitchFamily="18" charset="0"/>
              </a:defRPr>
            </a:lvl7pPr>
            <a:lvl8pPr marL="7874000" defTabSz="4179888" fontAlgn="base">
              <a:spcBef>
                <a:spcPct val="20000"/>
              </a:spcBef>
              <a:spcAft>
                <a:spcPct val="0"/>
              </a:spcAft>
              <a:defRPr sz="8200">
                <a:solidFill>
                  <a:schemeClr val="tx1"/>
                </a:solidFill>
                <a:latin typeface="Times New Roman" panose="02020603050405020304" pitchFamily="18" charset="0"/>
              </a:defRPr>
            </a:lvl8pPr>
            <a:lvl9pPr marL="8331200" defTabSz="4179888" fontAlgn="base">
              <a:spcBef>
                <a:spcPct val="20000"/>
              </a:spcBef>
              <a:spcAft>
                <a:spcPct val="0"/>
              </a:spcAft>
              <a:defRPr sz="8200">
                <a:solidFill>
                  <a:schemeClr val="tx1"/>
                </a:solidFill>
                <a:latin typeface="Times New Roman" panose="02020603050405020304" pitchFamily="18" charset="0"/>
              </a:defRPr>
            </a:lvl9pPr>
          </a:lstStyle>
          <a:p>
            <a:pPr algn="ctr"/>
            <a:r>
              <a:rPr lang="en-US" altLang="en-US" sz="5000" b="1" dirty="0">
                <a:latin typeface="+mj-lt"/>
                <a:cs typeface="Arial" panose="020B0604020202020204" pitchFamily="34" charset="0"/>
              </a:rPr>
              <a:t>Recommendations or Future Work</a:t>
            </a:r>
          </a:p>
          <a:p>
            <a:r>
              <a:rPr lang="en-US" altLang="en-US" sz="3600" dirty="0">
                <a:latin typeface="+mj-lt"/>
                <a:cs typeface="Arial" panose="020B0604020202020204" pitchFamily="34" charset="0"/>
              </a:rPr>
              <a:t>In addition to the current weather, a future enhancement would return a picture of the city selected. This will provide for a better experience for the user. </a:t>
            </a:r>
          </a:p>
          <a:p>
            <a:r>
              <a:rPr lang="en-US" altLang="en-US" sz="3600" dirty="0">
                <a:latin typeface="+mj-lt"/>
                <a:cs typeface="Arial" panose="020B0604020202020204" pitchFamily="34" charset="0"/>
              </a:rPr>
              <a:t>Provide an opportunity for a user to “email” or “text” results to a given email address or phone number </a:t>
            </a:r>
          </a:p>
          <a:p>
            <a:r>
              <a:rPr lang="en-US" altLang="en-US" sz="3600" dirty="0">
                <a:latin typeface="+mj-lt"/>
                <a:cs typeface="Arial" panose="020B0604020202020204" pitchFamily="34" charset="0"/>
              </a:rPr>
              <a:t>Give the user the ability to set a default city.</a:t>
            </a:r>
          </a:p>
          <a:p>
            <a:r>
              <a:rPr lang="en-US" altLang="en-US" sz="3600" dirty="0">
                <a:latin typeface="+mj-lt"/>
                <a:cs typeface="Arial" panose="020B0604020202020204" pitchFamily="34" charset="0"/>
              </a:rPr>
              <a:t>Create a mobile application that people can download. </a:t>
            </a:r>
          </a:p>
          <a:p>
            <a:r>
              <a:rPr lang="en-US" altLang="en-US" sz="3600" dirty="0">
                <a:latin typeface="+mj-lt"/>
                <a:cs typeface="Arial" panose="020B0604020202020204" pitchFamily="34" charset="0"/>
              </a:rPr>
              <a:t>A real-time map that displays other weather conditions like incoming storms for a certain city.</a:t>
            </a:r>
          </a:p>
          <a:p>
            <a:r>
              <a:rPr lang="en-US" altLang="en-US" sz="3600" dirty="0">
                <a:latin typeface="+mj-lt"/>
                <a:cs typeface="Arial" panose="020B0604020202020204" pitchFamily="34" charset="0"/>
              </a:rPr>
              <a:t>Include weather patterns off-world</a:t>
            </a:r>
            <a:r>
              <a:rPr lang="en-US" altLang="en-US" sz="3600">
                <a:latin typeface="+mj-lt"/>
                <a:cs typeface="Arial" panose="020B0604020202020204" pitchFamily="34" charset="0"/>
              </a:rPr>
              <a:t>, the moon…</a:t>
            </a:r>
            <a:endParaRPr lang="en-US" altLang="en-US" sz="3600" dirty="0">
              <a:latin typeface="+mj-lt"/>
              <a:cs typeface="Arial" panose="020B0604020202020204" pitchFamily="34" charset="0"/>
            </a:endParaRPr>
          </a:p>
        </p:txBody>
      </p:sp>
      <p:pic>
        <p:nvPicPr>
          <p:cNvPr id="4" name="Picture 3">
            <a:extLst>
              <a:ext uri="{FF2B5EF4-FFF2-40B4-BE49-F238E27FC236}">
                <a16:creationId xmlns:a16="http://schemas.microsoft.com/office/drawing/2014/main" id="{8C666E71-6980-3F59-8193-972BCCEFE493}"/>
              </a:ext>
            </a:extLst>
          </p:cNvPr>
          <p:cNvPicPr>
            <a:picLocks noChangeAspect="1"/>
          </p:cNvPicPr>
          <p:nvPr/>
        </p:nvPicPr>
        <p:blipFill>
          <a:blip r:embed="rId3"/>
          <a:stretch>
            <a:fillRect/>
          </a:stretch>
        </p:blipFill>
        <p:spPr>
          <a:xfrm>
            <a:off x="381000" y="393287"/>
            <a:ext cx="43129200" cy="3144884"/>
          </a:xfrm>
          <a:prstGeom prst="rect">
            <a:avLst/>
          </a:prstGeom>
        </p:spPr>
      </p:pic>
      <p:pic>
        <p:nvPicPr>
          <p:cNvPr id="3" name="Picture 2">
            <a:extLst>
              <a:ext uri="{FF2B5EF4-FFF2-40B4-BE49-F238E27FC236}">
                <a16:creationId xmlns:a16="http://schemas.microsoft.com/office/drawing/2014/main" id="{F14F7D6D-4F07-6717-03F8-DFAA0CD976D4}"/>
              </a:ext>
            </a:extLst>
          </p:cNvPr>
          <p:cNvPicPr>
            <a:picLocks noChangeAspect="1"/>
          </p:cNvPicPr>
          <p:nvPr/>
        </p:nvPicPr>
        <p:blipFill rotWithShape="1">
          <a:blip r:embed="rId4"/>
          <a:srcRect t="17717"/>
          <a:stretch/>
        </p:blipFill>
        <p:spPr>
          <a:xfrm>
            <a:off x="12001500" y="7186821"/>
            <a:ext cx="19888200" cy="10167765"/>
          </a:xfrm>
          <a:prstGeom prst="rect">
            <a:avLst/>
          </a:prstGeom>
        </p:spPr>
      </p:pic>
      <p:pic>
        <p:nvPicPr>
          <p:cNvPr id="9" name="Picture 8">
            <a:extLst>
              <a:ext uri="{FF2B5EF4-FFF2-40B4-BE49-F238E27FC236}">
                <a16:creationId xmlns:a16="http://schemas.microsoft.com/office/drawing/2014/main" id="{994709D8-198D-AEED-A773-B9DFEE55526A}"/>
              </a:ext>
            </a:extLst>
          </p:cNvPr>
          <p:cNvPicPr>
            <a:picLocks noChangeAspect="1"/>
          </p:cNvPicPr>
          <p:nvPr/>
        </p:nvPicPr>
        <p:blipFill>
          <a:blip r:embed="rId5"/>
          <a:stretch>
            <a:fillRect/>
          </a:stretch>
        </p:blipFill>
        <p:spPr>
          <a:xfrm>
            <a:off x="12340127" y="17705749"/>
            <a:ext cx="17754600" cy="14984052"/>
          </a:xfrm>
          <a:prstGeom prst="rect">
            <a:avLst/>
          </a:prstGeom>
        </p:spPr>
      </p:pic>
    </p:spTree>
    <p:extLst>
      <p:ext uri="{BB962C8B-B14F-4D97-AF65-F5344CB8AC3E}">
        <p14:creationId xmlns:p14="http://schemas.microsoft.com/office/powerpoint/2010/main" val="166233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424</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Morales, Sarahi</dc:creator>
  <cp:lastModifiedBy>nikki diguardi</cp:lastModifiedBy>
  <cp:revision>42</cp:revision>
  <dcterms:created xsi:type="dcterms:W3CDTF">2015-04-17T18:38:38Z</dcterms:created>
  <dcterms:modified xsi:type="dcterms:W3CDTF">2023-04-15T19:42:01Z</dcterms:modified>
</cp:coreProperties>
</file>