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24C-5AA7-F2BE-CA16-EDCF0DFAC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27CE5-9DF6-6AE0-9EEA-26FC0FD65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6A57-6E15-3506-8F46-EEF475D1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E0864-FCDA-8E4E-DA80-F172364F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4473-56D0-EDCA-3F55-F63F3706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12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08EC-7B4D-881E-88E5-3AFF49CB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F8849-B54C-1ADB-6BE1-AE8C492D2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5D63-5FD4-54F8-D456-298B3C1D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2735-8E2D-965C-DB1E-870DAEAC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DADD-9ED8-EF41-B7B3-FC85D66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920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F2FD7-51F8-3356-11EF-4E4F9AC1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D8D5D-AB96-BD5D-4CBF-918C1E72C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2278-0A8A-0453-D977-B0124D80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79E2-5216-89A7-8B94-8673FC3B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14B6-E91C-0981-F9AC-D6131F5E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619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7703-0A7D-E2E4-E122-FE14521F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F7A0-F51E-0D00-52B7-E3DC26CA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A277-8291-EF57-CF7D-43F5A062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19A2-3C9F-D625-92D3-AC03F383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EA4A-C57A-18DB-176E-08EEB6D8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94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B54A-6806-9F4E-ED89-78771FAE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92C11-079E-D23C-C08F-4C487564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7483-EE63-ACE9-C833-FDC9DDB7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1D6DA-026E-AF9F-848D-6EFC2F53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8591-38A2-F4E5-9B0F-F46CDBD0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214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C1AE-4D1E-40BC-151C-08D60397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AE34-7B1D-F53F-20F1-4DAA075AF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0492-B09F-387A-61EA-0B91A614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9219-8E9D-7046-132B-66DFAF1F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E104D-0AD9-AE0C-E720-A7D4BFD7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6910-DBCB-B062-6C24-2795B468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85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CC04-1EB4-3BBC-BE48-D50AD826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F48E-C00E-8C6D-8649-A8B6411C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6394-3D22-3118-0126-BEF0F314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0C224-3D50-64BE-4ED6-2CD1E55D4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3B2D6-2C98-688D-3156-CB8376374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8A861-82EF-846E-70BD-5CDA2EEB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38053-C844-0737-8FDD-3F3994D8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85E7D-B7FE-E91F-32A6-DF548E48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0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FE8E-101F-4A33-E547-A31756FD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6D600-4D00-F657-46BE-A6287811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862CC-28B7-4A1A-5C76-F919EB3A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2E6CB-5679-BB2A-9CDC-8F15B2CE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89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DB74C-8A6C-2183-73C0-09E500FB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03A75-7A0F-C4D6-0DB2-129F4FE7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1F8EA-32A9-8A74-3F13-467F910E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42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6631-2F44-E070-9DBD-5E17ACEA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5473-A564-1117-FF8A-3681AFD4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A0030-D098-B765-0DC6-52AFCFA0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D6EC4-FF12-1383-D50C-8D523B7F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9DF55-ED3A-EA41-0D8B-2E92D05D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18237-77DD-8A0C-7D8A-EF6A5E39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738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CE46-DD60-5CDE-2962-3B957D7E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CE214-9E30-B8CF-A768-95AEFB0E2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6093D-D35A-97FD-FD6D-6278B3968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0FC76-32AE-297E-4CBC-1F4D9A96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941E3-32F8-AAB1-7F4B-7797CE7A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E5DDB-7482-50ED-B903-0AAB9D2A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75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43388-BDF3-DABF-D1D1-50778C50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78F8-F6D9-2222-D1B2-8F39A55F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79A08-C6A1-0BE6-6EAB-1161A3937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7BBDA-251B-4086-AC9D-24F805A8A8D9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40F8-7FEE-B097-5EFC-7EAAD4408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D250-F638-CDCA-8641-6FEEEC36F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29EFF-DDAC-4FAF-A02D-22E4811FF4A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26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electrical wires and wires&#10;&#10;Description automatically generated with medium confidence">
            <a:extLst>
              <a:ext uri="{FF2B5EF4-FFF2-40B4-BE49-F238E27FC236}">
                <a16:creationId xmlns:a16="http://schemas.microsoft.com/office/drawing/2014/main" id="{BF47FA62-1998-4089-7247-AFCABF15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56" y="0"/>
            <a:ext cx="5143500" cy="685800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93AD7A1-8618-F945-6372-82700AD5B8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7827" y="3560871"/>
            <a:ext cx="2982994" cy="1747710"/>
          </a:xfrm>
          <a:prstGeom prst="bentConnector3">
            <a:avLst>
              <a:gd name="adj1" fmla="val 31267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14AEF05-07DF-DB37-F7FB-CBCCBDC247B5}"/>
              </a:ext>
            </a:extLst>
          </p:cNvPr>
          <p:cNvCxnSpPr>
            <a:cxnSpLocks/>
          </p:cNvCxnSpPr>
          <p:nvPr/>
        </p:nvCxnSpPr>
        <p:spPr>
          <a:xfrm rot="5400000">
            <a:off x="4946976" y="5122545"/>
            <a:ext cx="1304290" cy="1"/>
          </a:xfrm>
          <a:prstGeom prst="bentConnector3">
            <a:avLst>
              <a:gd name="adj1" fmla="val 5000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C6E4ED9-7258-CF9D-6DD7-C383E96A14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7648" y="5135244"/>
            <a:ext cx="1278894" cy="3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02C4779-6BAD-8ACA-5EB0-65AAFFB9BB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9595" y="3566771"/>
            <a:ext cx="2982992" cy="1735911"/>
          </a:xfrm>
          <a:prstGeom prst="bentConnector3">
            <a:avLst>
              <a:gd name="adj1" fmla="val 3806"/>
            </a:avLst>
          </a:prstGeom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6538FB0-75B1-3B2A-D973-2EC384FB58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7624" y="5321386"/>
            <a:ext cx="937266" cy="2375"/>
          </a:xfrm>
          <a:prstGeom prst="bentConnector3">
            <a:avLst>
              <a:gd name="adj1" fmla="val 50000"/>
            </a:avLst>
          </a:prstGeom>
          <a:ln w="76200">
            <a:solidFill>
              <a:srgbClr val="9966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FA545BA-3529-1D8B-6B19-40A8D1890F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60541" y="4612882"/>
            <a:ext cx="1811421" cy="815256"/>
          </a:xfrm>
          <a:prstGeom prst="bentConnector3">
            <a:avLst>
              <a:gd name="adj1" fmla="val 11089"/>
            </a:avLst>
          </a:prstGeom>
          <a:ln w="76200">
            <a:solidFill>
              <a:srgbClr val="9966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033EEE5-E5A0-952E-F0D4-68DAD3D8FBC7}"/>
              </a:ext>
            </a:extLst>
          </p:cNvPr>
          <p:cNvSpPr/>
          <p:nvPr/>
        </p:nvSpPr>
        <p:spPr>
          <a:xfrm rot="2689784">
            <a:off x="6906415" y="5597493"/>
            <a:ext cx="952996" cy="953178"/>
          </a:xfrm>
          <a:custGeom>
            <a:avLst/>
            <a:gdLst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0 w 514185"/>
              <a:gd name="connsiteY13" fmla="*/ 57150 h 417382"/>
              <a:gd name="connsiteX14" fmla="*/ 31880 w 514185"/>
              <a:gd name="connsiteY14" fmla="*/ 57150 h 417382"/>
              <a:gd name="connsiteX15" fmla="*/ 175708 w 514185"/>
              <a:gd name="connsiteY15" fmla="*/ 118110 h 417382"/>
              <a:gd name="connsiteX16" fmla="*/ 198396 w 514185"/>
              <a:gd name="connsiteY16" fmla="*/ 141580 h 417382"/>
              <a:gd name="connsiteX17" fmla="*/ 216418 w 514185"/>
              <a:gd name="connsiteY17" fmla="*/ 321602 h 417382"/>
              <a:gd name="connsiteX18" fmla="*/ 283721 w 514185"/>
              <a:gd name="connsiteY18" fmla="*/ 388972 h 417382"/>
              <a:gd name="connsiteX19" fmla="*/ 317402 w 514185"/>
              <a:gd name="connsiteY19" fmla="*/ 355292 h 417382"/>
              <a:gd name="connsiteX20" fmla="*/ 371275 w 514185"/>
              <a:gd name="connsiteY20" fmla="*/ 409175 h 417382"/>
              <a:gd name="connsiteX21" fmla="*/ 411685 w 514185"/>
              <a:gd name="connsiteY21" fmla="*/ 408851 h 417382"/>
              <a:gd name="connsiteX22" fmla="*/ 411690 w 514185"/>
              <a:gd name="connsiteY22" fmla="*/ 368770 h 417382"/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31880 w 514185"/>
              <a:gd name="connsiteY13" fmla="*/ 57150 h 417382"/>
              <a:gd name="connsiteX14" fmla="*/ 175708 w 514185"/>
              <a:gd name="connsiteY14" fmla="*/ 118110 h 417382"/>
              <a:gd name="connsiteX15" fmla="*/ 198396 w 514185"/>
              <a:gd name="connsiteY15" fmla="*/ 141580 h 417382"/>
              <a:gd name="connsiteX16" fmla="*/ 216418 w 514185"/>
              <a:gd name="connsiteY16" fmla="*/ 321602 h 417382"/>
              <a:gd name="connsiteX17" fmla="*/ 283721 w 514185"/>
              <a:gd name="connsiteY17" fmla="*/ 388972 h 417382"/>
              <a:gd name="connsiteX18" fmla="*/ 317402 w 514185"/>
              <a:gd name="connsiteY18" fmla="*/ 355292 h 417382"/>
              <a:gd name="connsiteX19" fmla="*/ 371275 w 514185"/>
              <a:gd name="connsiteY19" fmla="*/ 409175 h 417382"/>
              <a:gd name="connsiteX20" fmla="*/ 411685 w 514185"/>
              <a:gd name="connsiteY20" fmla="*/ 408851 h 417382"/>
              <a:gd name="connsiteX21" fmla="*/ 411690 w 514185"/>
              <a:gd name="connsiteY21" fmla="*/ 368770 h 417382"/>
              <a:gd name="connsiteX0" fmla="*/ 411690 w 514185"/>
              <a:gd name="connsiteY0" fmla="*/ 368770 h 417382"/>
              <a:gd name="connsiteX1" fmla="*/ 357807 w 514185"/>
              <a:gd name="connsiteY1" fmla="*/ 314887 h 417382"/>
              <a:gd name="connsiteX2" fmla="*/ 411690 w 514185"/>
              <a:gd name="connsiteY2" fmla="*/ 261004 h 417382"/>
              <a:gd name="connsiteX3" fmla="*/ 465573 w 514185"/>
              <a:gd name="connsiteY3" fmla="*/ 314887 h 417382"/>
              <a:gd name="connsiteX4" fmla="*/ 505982 w 514185"/>
              <a:gd name="connsiteY4" fmla="*/ 314554 h 417382"/>
              <a:gd name="connsiteX5" fmla="*/ 505978 w 514185"/>
              <a:gd name="connsiteY5" fmla="*/ 274472 h 417382"/>
              <a:gd name="connsiteX6" fmla="*/ 452095 w 514185"/>
              <a:gd name="connsiteY6" fmla="*/ 220599 h 417382"/>
              <a:gd name="connsiteX7" fmla="*/ 485775 w 514185"/>
              <a:gd name="connsiteY7" fmla="*/ 186919 h 417382"/>
              <a:gd name="connsiteX8" fmla="*/ 418424 w 514185"/>
              <a:gd name="connsiteY8" fmla="*/ 119567 h 417382"/>
              <a:gd name="connsiteX9" fmla="*/ 238830 w 514185"/>
              <a:gd name="connsiteY9" fmla="*/ 101232 h 417382"/>
              <a:gd name="connsiteX10" fmla="*/ 216741 w 514185"/>
              <a:gd name="connsiteY10" fmla="*/ 78372 h 417382"/>
              <a:gd name="connsiteX11" fmla="*/ 31880 w 514185"/>
              <a:gd name="connsiteY11" fmla="*/ 0 h 417382"/>
              <a:gd name="connsiteX12" fmla="*/ 0 w 514185"/>
              <a:gd name="connsiteY12" fmla="*/ 0 h 417382"/>
              <a:gd name="connsiteX13" fmla="*/ 175708 w 514185"/>
              <a:gd name="connsiteY13" fmla="*/ 118110 h 417382"/>
              <a:gd name="connsiteX14" fmla="*/ 198396 w 514185"/>
              <a:gd name="connsiteY14" fmla="*/ 141580 h 417382"/>
              <a:gd name="connsiteX15" fmla="*/ 216418 w 514185"/>
              <a:gd name="connsiteY15" fmla="*/ 321602 h 417382"/>
              <a:gd name="connsiteX16" fmla="*/ 283721 w 514185"/>
              <a:gd name="connsiteY16" fmla="*/ 388972 h 417382"/>
              <a:gd name="connsiteX17" fmla="*/ 317402 w 514185"/>
              <a:gd name="connsiteY17" fmla="*/ 355292 h 417382"/>
              <a:gd name="connsiteX18" fmla="*/ 371275 w 514185"/>
              <a:gd name="connsiteY18" fmla="*/ 409175 h 417382"/>
              <a:gd name="connsiteX19" fmla="*/ 411685 w 514185"/>
              <a:gd name="connsiteY19" fmla="*/ 408851 h 417382"/>
              <a:gd name="connsiteX20" fmla="*/ 411690 w 514185"/>
              <a:gd name="connsiteY20" fmla="*/ 368770 h 417382"/>
              <a:gd name="connsiteX0" fmla="*/ 379810 w 482305"/>
              <a:gd name="connsiteY0" fmla="*/ 368770 h 417382"/>
              <a:gd name="connsiteX1" fmla="*/ 325927 w 482305"/>
              <a:gd name="connsiteY1" fmla="*/ 314887 h 417382"/>
              <a:gd name="connsiteX2" fmla="*/ 379810 w 482305"/>
              <a:gd name="connsiteY2" fmla="*/ 261004 h 417382"/>
              <a:gd name="connsiteX3" fmla="*/ 433693 w 482305"/>
              <a:gd name="connsiteY3" fmla="*/ 314887 h 417382"/>
              <a:gd name="connsiteX4" fmla="*/ 474102 w 482305"/>
              <a:gd name="connsiteY4" fmla="*/ 314554 h 417382"/>
              <a:gd name="connsiteX5" fmla="*/ 474098 w 482305"/>
              <a:gd name="connsiteY5" fmla="*/ 274472 h 417382"/>
              <a:gd name="connsiteX6" fmla="*/ 420215 w 482305"/>
              <a:gd name="connsiteY6" fmla="*/ 220599 h 417382"/>
              <a:gd name="connsiteX7" fmla="*/ 453895 w 482305"/>
              <a:gd name="connsiteY7" fmla="*/ 186919 h 417382"/>
              <a:gd name="connsiteX8" fmla="*/ 386544 w 482305"/>
              <a:gd name="connsiteY8" fmla="*/ 119567 h 417382"/>
              <a:gd name="connsiteX9" fmla="*/ 206950 w 482305"/>
              <a:gd name="connsiteY9" fmla="*/ 101232 h 417382"/>
              <a:gd name="connsiteX10" fmla="*/ 184861 w 482305"/>
              <a:gd name="connsiteY10" fmla="*/ 78372 h 417382"/>
              <a:gd name="connsiteX11" fmla="*/ 0 w 482305"/>
              <a:gd name="connsiteY11" fmla="*/ 0 h 417382"/>
              <a:gd name="connsiteX12" fmla="*/ 143828 w 482305"/>
              <a:gd name="connsiteY12" fmla="*/ 118110 h 417382"/>
              <a:gd name="connsiteX13" fmla="*/ 166516 w 482305"/>
              <a:gd name="connsiteY13" fmla="*/ 141580 h 417382"/>
              <a:gd name="connsiteX14" fmla="*/ 184538 w 482305"/>
              <a:gd name="connsiteY14" fmla="*/ 321602 h 417382"/>
              <a:gd name="connsiteX15" fmla="*/ 251841 w 482305"/>
              <a:gd name="connsiteY15" fmla="*/ 388972 h 417382"/>
              <a:gd name="connsiteX16" fmla="*/ 285522 w 482305"/>
              <a:gd name="connsiteY16" fmla="*/ 355292 h 417382"/>
              <a:gd name="connsiteX17" fmla="*/ 339395 w 482305"/>
              <a:gd name="connsiteY17" fmla="*/ 409175 h 417382"/>
              <a:gd name="connsiteX18" fmla="*/ 379805 w 482305"/>
              <a:gd name="connsiteY18" fmla="*/ 408851 h 417382"/>
              <a:gd name="connsiteX19" fmla="*/ 379810 w 482305"/>
              <a:gd name="connsiteY19" fmla="*/ 368770 h 417382"/>
              <a:gd name="connsiteX0" fmla="*/ 237122 w 339617"/>
              <a:gd name="connsiteY0" fmla="*/ 291071 h 339683"/>
              <a:gd name="connsiteX1" fmla="*/ 183239 w 339617"/>
              <a:gd name="connsiteY1" fmla="*/ 237188 h 339683"/>
              <a:gd name="connsiteX2" fmla="*/ 237122 w 339617"/>
              <a:gd name="connsiteY2" fmla="*/ 183305 h 339683"/>
              <a:gd name="connsiteX3" fmla="*/ 291005 w 339617"/>
              <a:gd name="connsiteY3" fmla="*/ 237188 h 339683"/>
              <a:gd name="connsiteX4" fmla="*/ 331414 w 339617"/>
              <a:gd name="connsiteY4" fmla="*/ 236855 h 339683"/>
              <a:gd name="connsiteX5" fmla="*/ 331410 w 339617"/>
              <a:gd name="connsiteY5" fmla="*/ 196773 h 339683"/>
              <a:gd name="connsiteX6" fmla="*/ 277527 w 339617"/>
              <a:gd name="connsiteY6" fmla="*/ 142900 h 339683"/>
              <a:gd name="connsiteX7" fmla="*/ 311207 w 339617"/>
              <a:gd name="connsiteY7" fmla="*/ 109220 h 339683"/>
              <a:gd name="connsiteX8" fmla="*/ 243856 w 339617"/>
              <a:gd name="connsiteY8" fmla="*/ 41868 h 339683"/>
              <a:gd name="connsiteX9" fmla="*/ 64262 w 339617"/>
              <a:gd name="connsiteY9" fmla="*/ 23533 h 339683"/>
              <a:gd name="connsiteX10" fmla="*/ 42173 w 339617"/>
              <a:gd name="connsiteY10" fmla="*/ 673 h 339683"/>
              <a:gd name="connsiteX11" fmla="*/ 1140 w 339617"/>
              <a:gd name="connsiteY11" fmla="*/ 40411 h 339683"/>
              <a:gd name="connsiteX12" fmla="*/ 23828 w 339617"/>
              <a:gd name="connsiteY12" fmla="*/ 63881 h 339683"/>
              <a:gd name="connsiteX13" fmla="*/ 41850 w 339617"/>
              <a:gd name="connsiteY13" fmla="*/ 243903 h 339683"/>
              <a:gd name="connsiteX14" fmla="*/ 109153 w 339617"/>
              <a:gd name="connsiteY14" fmla="*/ 311273 h 339683"/>
              <a:gd name="connsiteX15" fmla="*/ 142834 w 339617"/>
              <a:gd name="connsiteY15" fmla="*/ 277593 h 339683"/>
              <a:gd name="connsiteX16" fmla="*/ 196707 w 339617"/>
              <a:gd name="connsiteY16" fmla="*/ 331476 h 339683"/>
              <a:gd name="connsiteX17" fmla="*/ 237117 w 339617"/>
              <a:gd name="connsiteY17" fmla="*/ 331152 h 339683"/>
              <a:gd name="connsiteX18" fmla="*/ 237122 w 339617"/>
              <a:gd name="connsiteY18" fmla="*/ 291071 h 3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9617" h="339683">
                <a:moveTo>
                  <a:pt x="237122" y="291071"/>
                </a:moveTo>
                <a:lnTo>
                  <a:pt x="183239" y="237188"/>
                </a:lnTo>
                <a:lnTo>
                  <a:pt x="237122" y="183305"/>
                </a:lnTo>
                <a:lnTo>
                  <a:pt x="291005" y="237188"/>
                </a:lnTo>
                <a:cubicBezTo>
                  <a:pt x="302255" y="248255"/>
                  <a:pt x="320347" y="248106"/>
                  <a:pt x="331414" y="236855"/>
                </a:cubicBezTo>
                <a:cubicBezTo>
                  <a:pt x="342354" y="225732"/>
                  <a:pt x="342352" y="207893"/>
                  <a:pt x="331410" y="196773"/>
                </a:cubicBezTo>
                <a:lnTo>
                  <a:pt x="277527" y="142900"/>
                </a:lnTo>
                <a:lnTo>
                  <a:pt x="311207" y="109220"/>
                </a:lnTo>
                <a:lnTo>
                  <a:pt x="243856" y="41868"/>
                </a:lnTo>
                <a:cubicBezTo>
                  <a:pt x="195924" y="-6081"/>
                  <a:pt x="120895" y="-13741"/>
                  <a:pt x="64262" y="23533"/>
                </a:cubicBezTo>
                <a:lnTo>
                  <a:pt x="42173" y="673"/>
                </a:lnTo>
                <a:cubicBezTo>
                  <a:pt x="31653" y="3486"/>
                  <a:pt x="4198" y="29876"/>
                  <a:pt x="1140" y="40411"/>
                </a:cubicBezTo>
                <a:lnTo>
                  <a:pt x="23828" y="63881"/>
                </a:lnTo>
                <a:cubicBezTo>
                  <a:pt x="-13763" y="120532"/>
                  <a:pt x="-6226" y="195827"/>
                  <a:pt x="41850" y="243903"/>
                </a:cubicBezTo>
                <a:lnTo>
                  <a:pt x="109153" y="311273"/>
                </a:lnTo>
                <a:lnTo>
                  <a:pt x="142834" y="277593"/>
                </a:lnTo>
                <a:lnTo>
                  <a:pt x="196707" y="331476"/>
                </a:lnTo>
                <a:cubicBezTo>
                  <a:pt x="207955" y="342545"/>
                  <a:pt x="226048" y="342400"/>
                  <a:pt x="237117" y="331152"/>
                </a:cubicBezTo>
                <a:cubicBezTo>
                  <a:pt x="248059" y="320033"/>
                  <a:pt x="248061" y="302192"/>
                  <a:pt x="237122" y="29107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34FCF3B-E5AD-ECF6-2D8A-47469EC74F69}"/>
              </a:ext>
            </a:extLst>
          </p:cNvPr>
          <p:cNvSpPr/>
          <p:nvPr/>
        </p:nvSpPr>
        <p:spPr>
          <a:xfrm rot="13477743">
            <a:off x="5466497" y="5584183"/>
            <a:ext cx="887544" cy="885954"/>
          </a:xfrm>
          <a:custGeom>
            <a:avLst/>
            <a:gdLst>
              <a:gd name="connsiteX0" fmla="*/ 452857 w 484222"/>
              <a:gd name="connsiteY0" fmla="*/ 328393 h 385544"/>
              <a:gd name="connsiteX1" fmla="*/ 313792 w 484222"/>
              <a:gd name="connsiteY1" fmla="*/ 272148 h 385544"/>
              <a:gd name="connsiteX2" fmla="*/ 287741 w 484222"/>
              <a:gd name="connsiteY2" fmla="*/ 246945 h 385544"/>
              <a:gd name="connsiteX3" fmla="*/ 269396 w 484222"/>
              <a:gd name="connsiteY3" fmla="*/ 67351 h 385544"/>
              <a:gd name="connsiteX4" fmla="*/ 202044 w 484222"/>
              <a:gd name="connsiteY4" fmla="*/ 0 h 385544"/>
              <a:gd name="connsiteX5" fmla="*/ 0 w 484222"/>
              <a:gd name="connsiteY5" fmla="*/ 202063 h 385544"/>
              <a:gd name="connsiteX6" fmla="*/ 67351 w 484222"/>
              <a:gd name="connsiteY6" fmla="*/ 269415 h 385544"/>
              <a:gd name="connsiteX7" fmla="*/ 247374 w 484222"/>
              <a:gd name="connsiteY7" fmla="*/ 287426 h 385544"/>
              <a:gd name="connsiteX8" fmla="*/ 274044 w 484222"/>
              <a:gd name="connsiteY8" fmla="*/ 313230 h 385544"/>
              <a:gd name="connsiteX9" fmla="*/ 452857 w 484222"/>
              <a:gd name="connsiteY9" fmla="*/ 385543 h 385544"/>
              <a:gd name="connsiteX10" fmla="*/ 484222 w 484222"/>
              <a:gd name="connsiteY10" fmla="*/ 385543 h 385544"/>
              <a:gd name="connsiteX11" fmla="*/ 484222 w 484222"/>
              <a:gd name="connsiteY11" fmla="*/ 328393 h 385544"/>
              <a:gd name="connsiteX0" fmla="*/ 452857 w 484222"/>
              <a:gd name="connsiteY0" fmla="*/ 328393 h 385543"/>
              <a:gd name="connsiteX1" fmla="*/ 313792 w 484222"/>
              <a:gd name="connsiteY1" fmla="*/ 272148 h 385543"/>
              <a:gd name="connsiteX2" fmla="*/ 287741 w 484222"/>
              <a:gd name="connsiteY2" fmla="*/ 246945 h 385543"/>
              <a:gd name="connsiteX3" fmla="*/ 269396 w 484222"/>
              <a:gd name="connsiteY3" fmla="*/ 67351 h 385543"/>
              <a:gd name="connsiteX4" fmla="*/ 202044 w 484222"/>
              <a:gd name="connsiteY4" fmla="*/ 0 h 385543"/>
              <a:gd name="connsiteX5" fmla="*/ 0 w 484222"/>
              <a:gd name="connsiteY5" fmla="*/ 202063 h 385543"/>
              <a:gd name="connsiteX6" fmla="*/ 67351 w 484222"/>
              <a:gd name="connsiteY6" fmla="*/ 269415 h 385543"/>
              <a:gd name="connsiteX7" fmla="*/ 247374 w 484222"/>
              <a:gd name="connsiteY7" fmla="*/ 287426 h 385543"/>
              <a:gd name="connsiteX8" fmla="*/ 274044 w 484222"/>
              <a:gd name="connsiteY8" fmla="*/ 313230 h 385543"/>
              <a:gd name="connsiteX9" fmla="*/ 452857 w 484222"/>
              <a:gd name="connsiteY9" fmla="*/ 385543 h 385543"/>
              <a:gd name="connsiteX10" fmla="*/ 484222 w 484222"/>
              <a:gd name="connsiteY10" fmla="*/ 385543 h 385543"/>
              <a:gd name="connsiteX11" fmla="*/ 452857 w 484222"/>
              <a:gd name="connsiteY11" fmla="*/ 328393 h 385543"/>
              <a:gd name="connsiteX0" fmla="*/ 452857 w 452857"/>
              <a:gd name="connsiteY0" fmla="*/ 328393 h 385543"/>
              <a:gd name="connsiteX1" fmla="*/ 313792 w 452857"/>
              <a:gd name="connsiteY1" fmla="*/ 272148 h 385543"/>
              <a:gd name="connsiteX2" fmla="*/ 287741 w 452857"/>
              <a:gd name="connsiteY2" fmla="*/ 246945 h 385543"/>
              <a:gd name="connsiteX3" fmla="*/ 269396 w 452857"/>
              <a:gd name="connsiteY3" fmla="*/ 67351 h 385543"/>
              <a:gd name="connsiteX4" fmla="*/ 202044 w 452857"/>
              <a:gd name="connsiteY4" fmla="*/ 0 h 385543"/>
              <a:gd name="connsiteX5" fmla="*/ 0 w 452857"/>
              <a:gd name="connsiteY5" fmla="*/ 202063 h 385543"/>
              <a:gd name="connsiteX6" fmla="*/ 67351 w 452857"/>
              <a:gd name="connsiteY6" fmla="*/ 269415 h 385543"/>
              <a:gd name="connsiteX7" fmla="*/ 247374 w 452857"/>
              <a:gd name="connsiteY7" fmla="*/ 287426 h 385543"/>
              <a:gd name="connsiteX8" fmla="*/ 274044 w 452857"/>
              <a:gd name="connsiteY8" fmla="*/ 313230 h 385543"/>
              <a:gd name="connsiteX9" fmla="*/ 452857 w 452857"/>
              <a:gd name="connsiteY9" fmla="*/ 385543 h 385543"/>
              <a:gd name="connsiteX10" fmla="*/ 452857 w 452857"/>
              <a:gd name="connsiteY10" fmla="*/ 328393 h 385543"/>
              <a:gd name="connsiteX0" fmla="*/ 452857 w 452857"/>
              <a:gd name="connsiteY0" fmla="*/ 328393 h 349720"/>
              <a:gd name="connsiteX1" fmla="*/ 313792 w 452857"/>
              <a:gd name="connsiteY1" fmla="*/ 272148 h 349720"/>
              <a:gd name="connsiteX2" fmla="*/ 287741 w 452857"/>
              <a:gd name="connsiteY2" fmla="*/ 246945 h 349720"/>
              <a:gd name="connsiteX3" fmla="*/ 269396 w 452857"/>
              <a:gd name="connsiteY3" fmla="*/ 67351 h 349720"/>
              <a:gd name="connsiteX4" fmla="*/ 202044 w 452857"/>
              <a:gd name="connsiteY4" fmla="*/ 0 h 349720"/>
              <a:gd name="connsiteX5" fmla="*/ 0 w 452857"/>
              <a:gd name="connsiteY5" fmla="*/ 202063 h 349720"/>
              <a:gd name="connsiteX6" fmla="*/ 67351 w 452857"/>
              <a:gd name="connsiteY6" fmla="*/ 269415 h 349720"/>
              <a:gd name="connsiteX7" fmla="*/ 247374 w 452857"/>
              <a:gd name="connsiteY7" fmla="*/ 287426 h 349720"/>
              <a:gd name="connsiteX8" fmla="*/ 274044 w 452857"/>
              <a:gd name="connsiteY8" fmla="*/ 313230 h 349720"/>
              <a:gd name="connsiteX9" fmla="*/ 329110 w 452857"/>
              <a:gd name="connsiteY9" fmla="*/ 348454 h 349720"/>
              <a:gd name="connsiteX10" fmla="*/ 452857 w 452857"/>
              <a:gd name="connsiteY10" fmla="*/ 328393 h 349720"/>
              <a:gd name="connsiteX0" fmla="*/ 359280 w 359280"/>
              <a:gd name="connsiteY0" fmla="*/ 308074 h 349720"/>
              <a:gd name="connsiteX1" fmla="*/ 313792 w 359280"/>
              <a:gd name="connsiteY1" fmla="*/ 272148 h 349720"/>
              <a:gd name="connsiteX2" fmla="*/ 287741 w 359280"/>
              <a:gd name="connsiteY2" fmla="*/ 246945 h 349720"/>
              <a:gd name="connsiteX3" fmla="*/ 269396 w 359280"/>
              <a:gd name="connsiteY3" fmla="*/ 67351 h 349720"/>
              <a:gd name="connsiteX4" fmla="*/ 202044 w 359280"/>
              <a:gd name="connsiteY4" fmla="*/ 0 h 349720"/>
              <a:gd name="connsiteX5" fmla="*/ 0 w 359280"/>
              <a:gd name="connsiteY5" fmla="*/ 202063 h 349720"/>
              <a:gd name="connsiteX6" fmla="*/ 67351 w 359280"/>
              <a:gd name="connsiteY6" fmla="*/ 269415 h 349720"/>
              <a:gd name="connsiteX7" fmla="*/ 247374 w 359280"/>
              <a:gd name="connsiteY7" fmla="*/ 287426 h 349720"/>
              <a:gd name="connsiteX8" fmla="*/ 274044 w 359280"/>
              <a:gd name="connsiteY8" fmla="*/ 313230 h 349720"/>
              <a:gd name="connsiteX9" fmla="*/ 329110 w 359280"/>
              <a:gd name="connsiteY9" fmla="*/ 348454 h 349720"/>
              <a:gd name="connsiteX10" fmla="*/ 359280 w 359280"/>
              <a:gd name="connsiteY10" fmla="*/ 308074 h 349720"/>
              <a:gd name="connsiteX0" fmla="*/ 359280 w 359280"/>
              <a:gd name="connsiteY0" fmla="*/ 308074 h 349720"/>
              <a:gd name="connsiteX1" fmla="*/ 313792 w 359280"/>
              <a:gd name="connsiteY1" fmla="*/ 272148 h 349720"/>
              <a:gd name="connsiteX2" fmla="*/ 287741 w 359280"/>
              <a:gd name="connsiteY2" fmla="*/ 246945 h 349720"/>
              <a:gd name="connsiteX3" fmla="*/ 269396 w 359280"/>
              <a:gd name="connsiteY3" fmla="*/ 67351 h 349720"/>
              <a:gd name="connsiteX4" fmla="*/ 202044 w 359280"/>
              <a:gd name="connsiteY4" fmla="*/ 0 h 349720"/>
              <a:gd name="connsiteX5" fmla="*/ 0 w 359280"/>
              <a:gd name="connsiteY5" fmla="*/ 202063 h 349720"/>
              <a:gd name="connsiteX6" fmla="*/ 67351 w 359280"/>
              <a:gd name="connsiteY6" fmla="*/ 269415 h 349720"/>
              <a:gd name="connsiteX7" fmla="*/ 247374 w 359280"/>
              <a:gd name="connsiteY7" fmla="*/ 287426 h 349720"/>
              <a:gd name="connsiteX8" fmla="*/ 274044 w 359280"/>
              <a:gd name="connsiteY8" fmla="*/ 313230 h 349720"/>
              <a:gd name="connsiteX9" fmla="*/ 329110 w 359280"/>
              <a:gd name="connsiteY9" fmla="*/ 348454 h 349720"/>
              <a:gd name="connsiteX10" fmla="*/ 359280 w 359280"/>
              <a:gd name="connsiteY10" fmla="*/ 308074 h 349720"/>
              <a:gd name="connsiteX0" fmla="*/ 329110 w 329110"/>
              <a:gd name="connsiteY0" fmla="*/ 348454 h 349720"/>
              <a:gd name="connsiteX1" fmla="*/ 313792 w 329110"/>
              <a:gd name="connsiteY1" fmla="*/ 272148 h 349720"/>
              <a:gd name="connsiteX2" fmla="*/ 287741 w 329110"/>
              <a:gd name="connsiteY2" fmla="*/ 246945 h 349720"/>
              <a:gd name="connsiteX3" fmla="*/ 269396 w 329110"/>
              <a:gd name="connsiteY3" fmla="*/ 67351 h 349720"/>
              <a:gd name="connsiteX4" fmla="*/ 202044 w 329110"/>
              <a:gd name="connsiteY4" fmla="*/ 0 h 349720"/>
              <a:gd name="connsiteX5" fmla="*/ 0 w 329110"/>
              <a:gd name="connsiteY5" fmla="*/ 202063 h 349720"/>
              <a:gd name="connsiteX6" fmla="*/ 67351 w 329110"/>
              <a:gd name="connsiteY6" fmla="*/ 269415 h 349720"/>
              <a:gd name="connsiteX7" fmla="*/ 247374 w 329110"/>
              <a:gd name="connsiteY7" fmla="*/ 287426 h 349720"/>
              <a:gd name="connsiteX8" fmla="*/ 274044 w 329110"/>
              <a:gd name="connsiteY8" fmla="*/ 313230 h 349720"/>
              <a:gd name="connsiteX9" fmla="*/ 329110 w 329110"/>
              <a:gd name="connsiteY9" fmla="*/ 348454 h 349720"/>
              <a:gd name="connsiteX0" fmla="*/ 274044 w 313792"/>
              <a:gd name="connsiteY0" fmla="*/ 313230 h 313230"/>
              <a:gd name="connsiteX1" fmla="*/ 313792 w 313792"/>
              <a:gd name="connsiteY1" fmla="*/ 272148 h 313230"/>
              <a:gd name="connsiteX2" fmla="*/ 287741 w 313792"/>
              <a:gd name="connsiteY2" fmla="*/ 246945 h 313230"/>
              <a:gd name="connsiteX3" fmla="*/ 269396 w 313792"/>
              <a:gd name="connsiteY3" fmla="*/ 67351 h 313230"/>
              <a:gd name="connsiteX4" fmla="*/ 202044 w 313792"/>
              <a:gd name="connsiteY4" fmla="*/ 0 h 313230"/>
              <a:gd name="connsiteX5" fmla="*/ 0 w 313792"/>
              <a:gd name="connsiteY5" fmla="*/ 202063 h 313230"/>
              <a:gd name="connsiteX6" fmla="*/ 67351 w 313792"/>
              <a:gd name="connsiteY6" fmla="*/ 269415 h 313230"/>
              <a:gd name="connsiteX7" fmla="*/ 247374 w 313792"/>
              <a:gd name="connsiteY7" fmla="*/ 287426 h 313230"/>
              <a:gd name="connsiteX8" fmla="*/ 274044 w 313792"/>
              <a:gd name="connsiteY8" fmla="*/ 313230 h 31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792" h="313230">
                <a:moveTo>
                  <a:pt x="274044" y="313230"/>
                </a:moveTo>
                <a:cubicBezTo>
                  <a:pt x="285114" y="310684"/>
                  <a:pt x="311509" y="283195"/>
                  <a:pt x="313792" y="272148"/>
                </a:cubicBezTo>
                <a:lnTo>
                  <a:pt x="287741" y="246945"/>
                </a:lnTo>
                <a:cubicBezTo>
                  <a:pt x="324988" y="190305"/>
                  <a:pt x="317326" y="115291"/>
                  <a:pt x="269396" y="67351"/>
                </a:cubicBezTo>
                <a:lnTo>
                  <a:pt x="202044" y="0"/>
                </a:lnTo>
                <a:lnTo>
                  <a:pt x="0" y="202063"/>
                </a:lnTo>
                <a:lnTo>
                  <a:pt x="67351" y="269415"/>
                </a:lnTo>
                <a:cubicBezTo>
                  <a:pt x="115430" y="317486"/>
                  <a:pt x="190724" y="325020"/>
                  <a:pt x="247374" y="287426"/>
                </a:cubicBezTo>
                <a:lnTo>
                  <a:pt x="274044" y="31323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id="{2859D605-ED69-5EA9-5A0C-BC4EE56EAA49}"/>
              </a:ext>
            </a:extLst>
          </p:cNvPr>
          <p:cNvSpPr/>
          <p:nvPr/>
        </p:nvSpPr>
        <p:spPr>
          <a:xfrm flipH="1">
            <a:off x="7315199" y="5002701"/>
            <a:ext cx="1171575" cy="7075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0C815536-09CD-4635-873A-A3D20903D0CE}"/>
              </a:ext>
            </a:extLst>
          </p:cNvPr>
          <p:cNvSpPr/>
          <p:nvPr/>
        </p:nvSpPr>
        <p:spPr>
          <a:xfrm rot="15747308">
            <a:off x="6900833" y="5023904"/>
            <a:ext cx="345745" cy="345745"/>
          </a:xfrm>
          <a:prstGeom prst="arc">
            <a:avLst>
              <a:gd name="adj1" fmla="val 840451"/>
              <a:gd name="adj2" fmla="val 323007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9CF687-9099-CFEF-5DD9-7C436AD4A4C7}"/>
              </a:ext>
            </a:extLst>
          </p:cNvPr>
          <p:cNvCxnSpPr/>
          <p:nvPr/>
        </p:nvCxnSpPr>
        <p:spPr>
          <a:xfrm>
            <a:off x="7073705" y="4762500"/>
            <a:ext cx="0" cy="443575"/>
          </a:xfrm>
          <a:prstGeom prst="line">
            <a:avLst/>
          </a:prstGeom>
          <a:ln w="76200">
            <a:solidFill>
              <a:srgbClr val="9966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Hartog,Cornelis J.C.P.</dc:creator>
  <cp:lastModifiedBy>Hartog,Cornelis J.C.P.</cp:lastModifiedBy>
  <cp:revision>1</cp:revision>
  <dcterms:created xsi:type="dcterms:W3CDTF">2024-10-11T08:33:06Z</dcterms:created>
  <dcterms:modified xsi:type="dcterms:W3CDTF">2024-10-11T08:46:44Z</dcterms:modified>
</cp:coreProperties>
</file>