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7" r:id="rId1"/>
  </p:sldMasterIdLst>
  <p:notesMasterIdLst>
    <p:notesMasterId r:id="rId6"/>
  </p:notesMasterIdLst>
  <p:sldIdLst>
    <p:sldId id="256" r:id="rId2"/>
    <p:sldId id="299" r:id="rId3"/>
    <p:sldId id="300" r:id="rId4"/>
    <p:sldId id="29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italic r:id="rId16"/>
    </p:embeddedFont>
  </p:embeddedFontLst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CAEF740A-9971-4E00-81C7-17375860491D}">
          <p14:sldIdLst>
            <p14:sldId id="256"/>
          </p14:sldIdLst>
        </p14:section>
        <p14:section name="Intro" id="{A1932946-13DA-478C-B6BB-4C7CADDB0DF9}">
          <p14:sldIdLst>
            <p14:sldId id="299"/>
          </p14:sldIdLst>
        </p14:section>
        <p14:section name="Fabolas" id="{FF98FBB9-E38C-48CF-9A75-50A2367ED08C}">
          <p14:sldIdLst>
            <p14:sldId id="300"/>
          </p14:sldIdLst>
        </p14:section>
        <p14:section name="Learning Curve Extrapolation" id="{98804AAA-4943-4B4B-9240-2B82157567A0}">
          <p14:sldIdLst/>
        </p14:section>
        <p14:section name="BLB" id="{2DADDE32-E617-4B32-B5BA-A23D7D1A8D00}">
          <p14:sldIdLst/>
        </p14:section>
        <p14:section name="Sample Size Selection Gradient Descent" id="{C56E83A9-9F64-43E1-A378-0FBF34385A05}">
          <p14:sldIdLst/>
        </p14:section>
        <p14:section name="Sampling for Logistic Regression" id="{671D8390-4878-46DE-AF21-646EB788C35B}">
          <p14:sldIdLst/>
        </p14:section>
        <p14:section name="WKM-SVM" id="{875A5314-A8A3-4BBE-8AC9-82D4C315228D}">
          <p14:sldIdLst/>
        </p14:section>
        <p14:section name="Conclusion" id="{58EDE193-070D-47FB-9F3A-90C760D1E494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26" autoAdjust="0"/>
  </p:normalViewPr>
  <p:slideViewPr>
    <p:cSldViewPr>
      <p:cViewPr varScale="1">
        <p:scale>
          <a:sx n="110" d="100"/>
          <a:sy n="110" d="100"/>
        </p:scale>
        <p:origin x="588" y="96"/>
      </p:cViewPr>
      <p:guideLst>
        <p:guide orient="horz" pos="2160"/>
        <p:guide pos="384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26.11.2018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28.11.2018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Classification in Big Data Environments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28.11.2018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Classification in Big Data Environments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Classification in Big Data Environments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Automated Machine Learning Seminar Presentation</a:t>
            </a:r>
          </a:p>
          <a:p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Clemens Damke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131EE-0B68-46C3-B42D-8E229F2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9EBB0B-123B-4754-9F60-FDE1F37C5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20888"/>
            <a:ext cx="5156200" cy="375607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Hyperparameter Optimization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Fabolas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Learning Curve Extrapolation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18EBD-C773-4FAC-9FA9-B879851F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420888"/>
            <a:ext cx="5156200" cy="3756075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Optimizing Training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BLB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Gradient Descent Sample Size Selection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Subsampling for Logistic Regression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WKM-SVM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5FB1B-64C6-407B-92A1-01182208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D5CF8E4-F394-47F4-A071-A4B8C003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B6244C7-F88C-495E-A568-A0FD434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15373DB-ECF5-4BA5-9F01-18006B5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54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F712F-99D6-4719-A4F7-53E71104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FABOLAS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4A6C1D-C455-4565-AD15-C483C04C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566B7C-BA1A-4778-8CBF-15AFB2C2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 in Big Data Environments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AB178F-8D01-4C85-9964-DFC128D8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0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Thank you!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E36A0E-8034-449B-8613-9BAA6E6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28.11.2018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1089-5052-4501-9C23-F63D92AD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 in Big Data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82665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59</Words>
  <Application>Microsoft Office PowerPoint</Application>
  <PresentationFormat>Breitbild</PresentationFormat>
  <Paragraphs>25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Light</vt:lpstr>
      <vt:lpstr>Arial</vt:lpstr>
      <vt:lpstr>Century Gothic</vt:lpstr>
      <vt:lpstr>Calibri</vt:lpstr>
      <vt:lpstr>concept</vt:lpstr>
      <vt:lpstr>Classification in Big Data Environments</vt:lpstr>
      <vt:lpstr>Overview</vt:lpstr>
      <vt:lpstr>FABOLAS</vt:lpstr>
      <vt:lpstr>Thank you!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303</cp:revision>
  <dcterms:created xsi:type="dcterms:W3CDTF">2017-10-24T09:36:18Z</dcterms:created>
  <dcterms:modified xsi:type="dcterms:W3CDTF">2018-11-26T12:57:15Z</dcterms:modified>
</cp:coreProperties>
</file>