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8"/>
  </p:notesMasterIdLst>
  <p:sldIdLst>
    <p:sldId id="256" r:id="rId2"/>
    <p:sldId id="258" r:id="rId3"/>
    <p:sldId id="263" r:id="rId4"/>
    <p:sldId id="264" r:id="rId5"/>
    <p:sldId id="259" r:id="rId6"/>
    <p:sldId id="261" r:id="rId7"/>
  </p:sldIdLst>
  <p:sldSz cx="12192000" cy="6858000"/>
  <p:notesSz cx="6858000" cy="9144000"/>
  <p:embeddedFontLst>
    <p:embeddedFont>
      <p:font typeface="Roboto Light" panose="02000000000000000000" pitchFamily="2" charset="0"/>
      <p:regular r:id="rId9"/>
      <p: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" id="{CAEF740A-9971-4E00-81C7-17375860491D}">
          <p14:sldIdLst>
            <p14:sldId id="256"/>
          </p14:sldIdLst>
        </p14:section>
        <p14:section name="Intro" id="{A1932946-13DA-478C-B6BB-4C7CADDB0DF9}">
          <p14:sldIdLst>
            <p14:sldId id="258"/>
            <p14:sldId id="263"/>
            <p14:sldId id="264"/>
            <p14:sldId id="259"/>
            <p14:sldId id="261"/>
          </p14:sldIdLst>
        </p14:section>
        <p14:section name="Ontologie" id="{CC18B593-61A1-40D2-B00F-F572254006C3}">
          <p14:sldIdLst/>
        </p14:section>
        <p14:section name="NLP" id="{FBBB29FF-EE23-4950-9CB2-9E185AC271DF}">
          <p14:sldIdLst/>
        </p14:section>
        <p14:section name="PSL" id="{B54AC5D6-6245-4814-91FB-FA87A2EBDD51}">
          <p14:sldIdLst/>
        </p14:section>
        <p14:section name="Bewertung" id="{52C4CFEC-31BB-4909-8B63-EFB3F256EBD9}">
          <p14:sldIdLst/>
        </p14:section>
        <p14:section name="Ausblick" id="{58EDE193-070D-47FB-9F3A-90C760D1E49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26" autoAdjust="0"/>
  </p:normalViewPr>
  <p:slideViewPr>
    <p:cSldViewPr>
      <p:cViewPr>
        <p:scale>
          <a:sx n="100" d="100"/>
          <a:sy n="100" d="100"/>
        </p:scale>
        <p:origin x="-948" y="-696"/>
      </p:cViewPr>
      <p:guideLst>
        <p:guide orient="horz" pos="216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24.10.2017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37F-7098-4FEB-AE71-949547CCF30B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24.10.2017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217C929-59DE-4893-8992-D8FC7123675F}" type="datetime1">
              <a:rPr lang="de-DE" smtClean="0"/>
              <a:pPr/>
              <a:t>24.10.2017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Probabilistische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Online-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Wissensgraphkonstruktion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  <a:t/>
            </a:r>
            <a:b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aus natürlicher Sprache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Bachelorarbeits-Abschlusspräsentation</a:t>
            </a:r>
            <a:endParaRPr lang="en-US" b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Clemens </a:t>
            </a: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Damke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Wissensgraphen?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16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1"/>
          <p:cNvSpPr txBox="1">
            <a:spLocks/>
          </p:cNvSpPr>
          <p:nvPr/>
        </p:nvSpPr>
        <p:spPr>
          <a:xfrm>
            <a:off x="6023992" y="2636912"/>
            <a:ext cx="5616624" cy="367240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Graphen, die beliebige Informationen strukturiert repräsentieren.</a:t>
            </a:r>
          </a:p>
        </p:txBody>
      </p:sp>
    </p:spTree>
    <p:extLst>
      <p:ext uri="{BB962C8B-B14F-4D97-AF65-F5344CB8AC3E}">
        <p14:creationId xmlns:p14="http://schemas.microsoft.com/office/powerpoint/2010/main" val="1819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Wissensgraphen?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6" y="2425593"/>
            <a:ext cx="7385578" cy="34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5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990084" y="2420888"/>
            <a:ext cx="5616624" cy="17281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Googles Wissensgraph enthält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mehr als 70 Mrd. </a:t>
            </a:r>
            <a:r>
              <a:rPr lang="de-DE" dirty="0" smtClean="0"/>
              <a:t>Relationen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951984" y="4149080"/>
            <a:ext cx="5688632" cy="1767101"/>
            <a:chOff x="5951984" y="4149080"/>
            <a:chExt cx="5688632" cy="1767101"/>
          </a:xfrm>
        </p:grpSpPr>
        <p:sp>
          <p:nvSpPr>
            <p:cNvPr id="4" name="Textfeld 3"/>
            <p:cNvSpPr txBox="1"/>
            <p:nvPr/>
          </p:nvSpPr>
          <p:spPr>
            <a:xfrm>
              <a:off x="5951984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Wikipedia Info Boxen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896200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CIA World </a:t>
              </a:r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Factbook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9840416" y="52292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Wikidata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" name="Gerade Verbindung mit Pfeil 5"/>
            <p:cNvCxnSpPr>
              <a:stCxn id="4" idx="0"/>
            </p:cNvCxnSpPr>
            <p:nvPr/>
          </p:nvCxnSpPr>
          <p:spPr>
            <a:xfrm flipV="1">
              <a:off x="6852084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11" idx="0"/>
              <a:endCxn id="10" idx="2"/>
            </p:cNvCxnSpPr>
            <p:nvPr/>
          </p:nvCxnSpPr>
          <p:spPr>
            <a:xfrm flipV="1">
              <a:off x="8796300" y="4149080"/>
              <a:ext cx="2096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10164452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Rechteck 2047"/>
          <p:cNvSpPr/>
          <p:nvPr/>
        </p:nvSpPr>
        <p:spPr>
          <a:xfrm>
            <a:off x="6096000" y="5157192"/>
            <a:ext cx="532859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Strukturierte Informationen</a:t>
            </a:r>
            <a:endParaRPr lang="de-DE" sz="28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054" name="Gruppieren 2053"/>
          <p:cNvGrpSpPr/>
          <p:nvPr/>
        </p:nvGrpSpPr>
        <p:grpSpPr>
          <a:xfrm>
            <a:off x="6312024" y="1556792"/>
            <a:ext cx="5184576" cy="4176464"/>
            <a:chOff x="6312024" y="1556792"/>
            <a:chExt cx="5184576" cy="4176464"/>
          </a:xfrm>
        </p:grpSpPr>
        <p:cxnSp>
          <p:nvCxnSpPr>
            <p:cNvPr id="2050" name="Gerade Verbindung 2049"/>
            <p:cNvCxnSpPr/>
            <p:nvPr/>
          </p:nvCxnSpPr>
          <p:spPr>
            <a:xfrm flipV="1">
              <a:off x="6312024" y="5517232"/>
              <a:ext cx="4896544" cy="216024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V="1">
              <a:off x="9480376" y="1556792"/>
              <a:ext cx="2016224" cy="360040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882177" y="1173002"/>
            <a:ext cx="4114240" cy="1080120"/>
            <a:chOff x="3018081" y="1196752"/>
            <a:chExt cx="4114240" cy="1080120"/>
          </a:xfrm>
        </p:grpSpPr>
        <p:sp>
          <p:nvSpPr>
            <p:cNvPr id="6" name="Rechteck 5"/>
            <p:cNvSpPr/>
            <p:nvPr/>
          </p:nvSpPr>
          <p:spPr>
            <a:xfrm>
              <a:off x="3018081" y="1268760"/>
              <a:ext cx="4114240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3018081" y="1736433"/>
              <a:ext cx="411424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11724" y="1196752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de-DE" sz="28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568338" y="2420888"/>
            <a:ext cx="11055324" cy="108012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Wissensgraph-Konstruktion aus </a:t>
            </a:r>
            <a:r>
              <a:rPr lang="de-DE" b="1" dirty="0" smtClean="0"/>
              <a:t>unstrukturierten Informationen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839416" y="3789040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think I saw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the red tent today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.”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12.06.2017: 	</a:t>
            </a:r>
            <a:r>
              <a:rPr lang="en-US" sz="240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Alice </a:t>
            </a:r>
            <a:r>
              <a:rPr lang="de-DE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 Bob: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“Oh… I don’t remember seeing you yesterday.”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68008" y="2564904"/>
            <a:ext cx="48965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Textnachrichten</a:t>
            </a:r>
            <a:r>
              <a:rPr lang="de-DE" sz="28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z. B.:</a:t>
            </a:r>
            <a:endParaRPr lang="de-DE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783632" y="2564904"/>
            <a:ext cx="6624736" cy="38884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Verwendete Ontologie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NLP-Phase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Wissensgraph-Konstruktionsphase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Bewertung des Verfahrens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Ausblick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770070" y="908720"/>
            <a:ext cx="4187200" cy="523220"/>
            <a:chOff x="4770070" y="908720"/>
            <a:chExt cx="4187200" cy="523220"/>
          </a:xfrm>
        </p:grpSpPr>
        <p:sp>
          <p:nvSpPr>
            <p:cNvPr id="5" name="Textfeld 4"/>
            <p:cNvSpPr txBox="1"/>
            <p:nvPr/>
          </p:nvSpPr>
          <p:spPr>
            <a:xfrm>
              <a:off x="8452003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j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770070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Wingdings 2" panose="05020102010507070707" pitchFamily="18" charset="2"/>
                </a:rPr>
                <a:t>k</a:t>
              </a:r>
              <a:endParaRPr lang="de-DE" sz="2800" dirty="0">
                <a:latin typeface="Wingdings 2" panose="05020102010507070707" pitchFamily="18" charset="2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655995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7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71</Words>
  <Application>Microsoft Office PowerPoint</Application>
  <PresentationFormat>Benutzerdefiniert</PresentationFormat>
  <Paragraphs>34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Roboto Light</vt:lpstr>
      <vt:lpstr>Century Gothic</vt:lpstr>
      <vt:lpstr>Wingdings 2</vt:lpstr>
      <vt:lpstr>Calibri</vt:lpstr>
      <vt:lpstr>concept</vt:lpstr>
      <vt:lpstr>Probabilistische Online-Wissensgraphkonstruktion aus natürlicher Sprache</vt:lpstr>
      <vt:lpstr>Was sind Wissensgraphen?</vt:lpstr>
      <vt:lpstr>Wozu Wissensgraphen?</vt:lpstr>
      <vt:lpstr>Wissensgraph-Konstruktion</vt:lpstr>
      <vt:lpstr>Wissensgraph-Konstruktion</vt:lpstr>
      <vt:lpstr>Überblick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98</cp:revision>
  <dcterms:created xsi:type="dcterms:W3CDTF">2017-10-24T09:36:18Z</dcterms:created>
  <dcterms:modified xsi:type="dcterms:W3CDTF">2017-10-24T17:54:14Z</dcterms:modified>
</cp:coreProperties>
</file>