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10454" r:id="rId2"/>
    <p:sldId id="104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548AA-AC4F-47E3-AACA-E9D497109E4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A6679-99EC-4106-A128-EAC9F65B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1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68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8C4D42-A66C-49E0-A172-8989FBB5F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68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28327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68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4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8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8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4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1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6DE96-73DD-5D4E-8718-5283E827E128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E36E6-3396-B54E-8A0E-F1058F7291D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20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404F3-A35B-424A-9EC0-7DD9CFE5EC2D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DC696-8BB3-0C4D-A6EC-B26E231DA0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661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77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77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2A060-F792-4A4B-94C1-52AEDE04034B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438DA-20A6-6641-9476-071A48F49BA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772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13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F7D45-B14C-7A49-A9CD-E6CE35C255F5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E7E61-8CED-C041-B9AC-71A04FAA47F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3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414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282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9244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56587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3207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8488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4902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71317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78702-D736-0948-9448-A2205286D05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57B7D-4632-1843-B929-27B84DBF9FF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6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046DC-8592-8D42-AD1C-2A60C2C524C4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3CABA-1864-D444-B725-AAF8797FAF2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48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146" indent="0">
              <a:buNone/>
              <a:defRPr sz="2000" b="1"/>
            </a:lvl2pPr>
            <a:lvl3pPr marL="928294" indent="0">
              <a:buNone/>
              <a:defRPr sz="1867" b="1"/>
            </a:lvl3pPr>
            <a:lvl4pPr marL="1392440" indent="0">
              <a:buNone/>
              <a:defRPr sz="1600" b="1"/>
            </a:lvl4pPr>
            <a:lvl5pPr marL="1856587" indent="0">
              <a:buNone/>
              <a:defRPr sz="1600" b="1"/>
            </a:lvl5pPr>
            <a:lvl6pPr marL="2320731" indent="0">
              <a:buNone/>
              <a:defRPr sz="1600" b="1"/>
            </a:lvl6pPr>
            <a:lvl7pPr marL="2784880" indent="0">
              <a:buNone/>
              <a:defRPr sz="1600" b="1"/>
            </a:lvl7pPr>
            <a:lvl8pPr marL="3249029" indent="0">
              <a:buNone/>
              <a:defRPr sz="1600" b="1"/>
            </a:lvl8pPr>
            <a:lvl9pPr marL="37131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146" indent="0">
              <a:buNone/>
              <a:defRPr sz="2000" b="1"/>
            </a:lvl2pPr>
            <a:lvl3pPr marL="928294" indent="0">
              <a:buNone/>
              <a:defRPr sz="1867" b="1"/>
            </a:lvl3pPr>
            <a:lvl4pPr marL="1392440" indent="0">
              <a:buNone/>
              <a:defRPr sz="1600" b="1"/>
            </a:lvl4pPr>
            <a:lvl5pPr marL="1856587" indent="0">
              <a:buNone/>
              <a:defRPr sz="1600" b="1"/>
            </a:lvl5pPr>
            <a:lvl6pPr marL="2320731" indent="0">
              <a:buNone/>
              <a:defRPr sz="1600" b="1"/>
            </a:lvl6pPr>
            <a:lvl7pPr marL="2784880" indent="0">
              <a:buNone/>
              <a:defRPr sz="1600" b="1"/>
            </a:lvl7pPr>
            <a:lvl8pPr marL="3249029" indent="0">
              <a:buNone/>
              <a:defRPr sz="1600" b="1"/>
            </a:lvl8pPr>
            <a:lvl9pPr marL="37131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18F1-C889-9847-9B40-8786F9D01F07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FC512-40A9-1C44-A992-175A26F8D5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0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35831-9C08-A348-8A29-A41CA1F43C7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41D37-F02A-DF42-9989-D1F79C85B62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63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4CB6-1491-104C-89A3-795C784C963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4B619-E095-094D-82D1-11420C8CB65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7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22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31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22" y="1435107"/>
            <a:ext cx="4011084" cy="4691063"/>
          </a:xfrm>
        </p:spPr>
        <p:txBody>
          <a:bodyPr/>
          <a:lstStyle>
            <a:lvl1pPr marL="0" indent="0">
              <a:buNone/>
              <a:defRPr sz="1467"/>
            </a:lvl1pPr>
            <a:lvl2pPr marL="464146" indent="0">
              <a:buNone/>
              <a:defRPr sz="1200"/>
            </a:lvl2pPr>
            <a:lvl3pPr marL="928294" indent="0">
              <a:buNone/>
              <a:defRPr sz="1067"/>
            </a:lvl3pPr>
            <a:lvl4pPr marL="1392440" indent="0">
              <a:buNone/>
              <a:defRPr sz="933"/>
            </a:lvl4pPr>
            <a:lvl5pPr marL="1856587" indent="0">
              <a:buNone/>
              <a:defRPr sz="933"/>
            </a:lvl5pPr>
            <a:lvl6pPr marL="2320731" indent="0">
              <a:buNone/>
              <a:defRPr sz="933"/>
            </a:lvl6pPr>
            <a:lvl7pPr marL="2784880" indent="0">
              <a:buNone/>
              <a:defRPr sz="933"/>
            </a:lvl7pPr>
            <a:lvl8pPr marL="3249029" indent="0">
              <a:buNone/>
              <a:defRPr sz="933"/>
            </a:lvl8pPr>
            <a:lvl9pPr marL="3713174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2C9A6-C240-0147-9B21-DF8D923F2C3B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8026-6516-4D48-BA8B-89C9D0AD021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2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64146" indent="0">
              <a:buNone/>
              <a:defRPr sz="2800"/>
            </a:lvl2pPr>
            <a:lvl3pPr marL="928294" indent="0">
              <a:buNone/>
              <a:defRPr sz="2400"/>
            </a:lvl3pPr>
            <a:lvl4pPr marL="1392440" indent="0">
              <a:buNone/>
              <a:defRPr sz="2000"/>
            </a:lvl4pPr>
            <a:lvl5pPr marL="1856587" indent="0">
              <a:buNone/>
              <a:defRPr sz="2000"/>
            </a:lvl5pPr>
            <a:lvl6pPr marL="2320731" indent="0">
              <a:buNone/>
              <a:defRPr sz="2000"/>
            </a:lvl6pPr>
            <a:lvl7pPr marL="2784880" indent="0">
              <a:buNone/>
              <a:defRPr sz="2000"/>
            </a:lvl7pPr>
            <a:lvl8pPr marL="3249029" indent="0">
              <a:buNone/>
              <a:defRPr sz="2000"/>
            </a:lvl8pPr>
            <a:lvl9pPr marL="3713174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466"/>
            <a:ext cx="7315200" cy="804863"/>
          </a:xfrm>
        </p:spPr>
        <p:txBody>
          <a:bodyPr/>
          <a:lstStyle>
            <a:lvl1pPr marL="0" indent="0">
              <a:buNone/>
              <a:defRPr sz="1467"/>
            </a:lvl1pPr>
            <a:lvl2pPr marL="464146" indent="0">
              <a:buNone/>
              <a:defRPr sz="1200"/>
            </a:lvl2pPr>
            <a:lvl3pPr marL="928294" indent="0">
              <a:buNone/>
              <a:defRPr sz="1067"/>
            </a:lvl3pPr>
            <a:lvl4pPr marL="1392440" indent="0">
              <a:buNone/>
              <a:defRPr sz="933"/>
            </a:lvl4pPr>
            <a:lvl5pPr marL="1856587" indent="0">
              <a:buNone/>
              <a:defRPr sz="933"/>
            </a:lvl5pPr>
            <a:lvl6pPr marL="2320731" indent="0">
              <a:buNone/>
              <a:defRPr sz="933"/>
            </a:lvl6pPr>
            <a:lvl7pPr marL="2784880" indent="0">
              <a:buNone/>
              <a:defRPr sz="933"/>
            </a:lvl7pPr>
            <a:lvl8pPr marL="3249029" indent="0">
              <a:buNone/>
              <a:defRPr sz="933"/>
            </a:lvl8pPr>
            <a:lvl9pPr marL="3713174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D4065-DC19-384A-83E5-6E225859664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7CCD2-EF16-8641-9DFE-41577251FD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0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623" tIns="34812" rIns="69623" bIns="348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9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623" tIns="34812" rIns="69623" bIns="3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484"/>
            <a:ext cx="2844800" cy="365125"/>
          </a:xfrm>
          <a:prstGeom prst="rect">
            <a:avLst/>
          </a:prstGeom>
        </p:spPr>
        <p:txBody>
          <a:bodyPr vert="horz" lIns="69623" tIns="34812" rIns="69623" bIns="3481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E0E4BCA-584C-744E-9AE2-A46D352D6116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11/7/2022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484"/>
            <a:ext cx="3860800" cy="365125"/>
          </a:xfrm>
          <a:prstGeom prst="rect">
            <a:avLst/>
          </a:prstGeom>
        </p:spPr>
        <p:txBody>
          <a:bodyPr vert="horz" lIns="69623" tIns="34812" rIns="69623" bIns="3481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484"/>
            <a:ext cx="2844800" cy="365125"/>
          </a:xfrm>
          <a:prstGeom prst="rect">
            <a:avLst/>
          </a:prstGeom>
        </p:spPr>
        <p:txBody>
          <a:bodyPr vert="horz" lIns="69623" tIns="34812" rIns="69623" bIns="3481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EBA054-32E7-FF46-BB85-0632610112A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978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xStyles>
    <p:titleStyle>
      <a:lvl1pPr algn="ctr" defTabSz="464146" rtl="0" fontAlgn="base">
        <a:spcBef>
          <a:spcPct val="0"/>
        </a:spcBef>
        <a:spcAft>
          <a:spcPct val="0"/>
        </a:spcAft>
        <a:defRPr sz="4533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64146"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28294"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92440"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56587" algn="ctr" defTabSz="464146" rtl="0" fontAlgn="base">
        <a:spcBef>
          <a:spcPct val="0"/>
        </a:spcBef>
        <a:spcAft>
          <a:spcPct val="0"/>
        </a:spcAft>
        <a:defRPr sz="4533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8114" indent="-348114" algn="l" defTabSz="464146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ＭＳ Ｐゴシック" charset="0"/>
        </a:defRPr>
      </a:lvl1pPr>
      <a:lvl2pPr marL="754238" indent="-290094" algn="l" defTabSz="464146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+mn-cs"/>
        </a:defRPr>
      </a:lvl2pPr>
      <a:lvl3pPr marL="1160364" indent="-232074" algn="l" defTabSz="464146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+mn-cs"/>
        </a:defRPr>
      </a:lvl3pPr>
      <a:lvl4pPr marL="1624515" indent="-232074" algn="l" defTabSz="464146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+mn-cs"/>
        </a:defRPr>
      </a:lvl4pPr>
      <a:lvl5pPr marL="2088664" indent="-232074" algn="l" defTabSz="464146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ＭＳ Ｐゴシック" charset="0"/>
          <a:cs typeface="+mn-cs"/>
        </a:defRPr>
      </a:lvl5pPr>
      <a:lvl6pPr marL="2552808" indent="-232074" algn="l" defTabSz="464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957" indent="-232074" algn="l" defTabSz="464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1102" indent="-232074" algn="l" defTabSz="464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45249" indent="-232074" algn="l" defTabSz="464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64146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28294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92440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56587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320731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84880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49029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713174" algn="l" defTabSz="4641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slide" Target="slide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99F466-39C8-204F-936E-2F6BACF44ACD}"/>
              </a:ext>
            </a:extLst>
          </p:cNvPr>
          <p:cNvSpPr/>
          <p:nvPr/>
        </p:nvSpPr>
        <p:spPr>
          <a:xfrm>
            <a:off x="353" y="199"/>
            <a:ext cx="12191297" cy="6857604"/>
          </a:xfrm>
          <a:prstGeom prst="rect">
            <a:avLst/>
          </a:prstGeom>
          <a:solidFill>
            <a:schemeClr val="bg1">
              <a:alpha val="703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157">
              <a:defRPr/>
            </a:pPr>
            <a:endParaRPr lang="en-US" sz="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434256" y="440056"/>
            <a:ext cx="2350215" cy="49232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21803" tIns="60903" rIns="121803" bIns="60903" rtlCol="0">
            <a:spAutoFit/>
          </a:bodyPr>
          <a:lstStyle/>
          <a:p>
            <a:pPr defTabSz="4641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The Bread of Life</a:t>
            </a:r>
          </a:p>
        </p:txBody>
      </p:sp>
      <p:sp>
        <p:nvSpPr>
          <p:cNvPr id="10" name="TextBox 9">
            <a:hlinkClick r:id="" action="ppaction://noaction"/>
          </p:cNvPr>
          <p:cNvSpPr txBox="1"/>
          <p:nvPr/>
        </p:nvSpPr>
        <p:spPr>
          <a:xfrm>
            <a:off x="10236733" y="6052330"/>
            <a:ext cx="1610141" cy="492327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121803" tIns="60903" rIns="121803" bIns="60903" rtlCol="0">
            <a:spAutoFit/>
          </a:bodyPr>
          <a:lstStyle/>
          <a:p>
            <a:pPr defTabSz="4641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Conclusion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9979" y="205877"/>
            <a:ext cx="3309003" cy="615438"/>
          </a:xfrm>
          <a:prstGeom prst="rect">
            <a:avLst/>
          </a:prstGeom>
          <a:noFill/>
        </p:spPr>
        <p:txBody>
          <a:bodyPr wrap="none" lIns="121803" tIns="60903" rIns="121803" bIns="60903" rtlCol="0">
            <a:spAutoFit/>
          </a:bodyPr>
          <a:lstStyle/>
          <a:p>
            <a:pPr defTabSz="4641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spc="-31" dirty="0">
                <a:solidFill>
                  <a:prstClr val="black"/>
                </a:solidFill>
                <a:latin typeface="Calibri" panose="020F0502020204030204" pitchFamily="34" charset="0"/>
              </a:rPr>
              <a:t>Communion Songs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charset="0"/>
              <a:ea typeface="ＭＳ Ｐゴシック" charset="0"/>
            </a:endParaRPr>
          </a:p>
        </p:txBody>
      </p:sp>
      <p:sp>
        <p:nvSpPr>
          <p:cNvPr id="17" name="TextBox 16">
            <a:hlinkClick action="ppaction://hlinksldjump" r:id="rId4"/>
          </p:cNvPr>
          <p:cNvSpPr txBox="1"/>
          <p:nvPr/>
        </p:nvSpPr>
        <p:spPr>
          <a:xfrm>
            <a:off x="438912" y="1371600"/>
            <a:ext cx="2350008" cy="49377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sz="2400">
                <a:latin typeface="Calibri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19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9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8_Office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Hanna</dc:creator>
  <cp:lastModifiedBy>Mina Hanna</cp:lastModifiedBy>
  <cp:revision>1</cp:revision>
  <dcterms:created xsi:type="dcterms:W3CDTF">2022-11-08T01:59:14Z</dcterms:created>
  <dcterms:modified xsi:type="dcterms:W3CDTF">2022-11-08T02:01:58Z</dcterms:modified>
</cp:coreProperties>
</file>