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dbbad228a1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dbbad228a1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dbbad228a1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dbbad228a1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dbbad228a1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dbbad228a1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dbbad228a1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dbbad228a1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dbbad228a1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dbbad228a1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dbbad228a1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dbbad228a1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dbbad228a1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dbbad228a1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dbbad228a1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dbbad228a1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dbbad228a1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dbbad228a1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dbbad228a1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dbbad228a1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dbbad228a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dbbad228a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dbbad228a1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dbbad228a1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dbbad228a1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dbbad228a1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dbbad228a1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dbbad228a1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dbbad228a1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dbbad228a1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dbbad228a1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dbbad228a1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dbbad228a1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dbbad228a1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dbbad228a1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dbbad228a1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dbbad228a1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dbbad228a1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dbbad228a1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dbbad228a1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dbbad228a1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dbbad228a1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dbbad228a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dbbad228a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dbbad228a1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dbbad228a1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dbbad228a1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dbbad228a1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dbbad228a1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dbbad228a1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dbbad228a1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dbbad228a1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dbbad228a1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dbbad228a1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dbbad228a1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dbbad228a1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dbbad228a1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dbbad228a1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dbbad228a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dbbad228a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dbbad228a1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dbbad228a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dbbad228a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dbbad228a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dbbad228a1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dbbad228a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dbbad228a1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dbbad228a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dbbad228a1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dbbad228a1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24.png"/><Relationship Id="rId10" Type="http://schemas.openxmlformats.org/officeDocument/2006/relationships/slide" Target="/ppt/slides/slide35.xml"/><Relationship Id="rId9" Type="http://schemas.openxmlformats.org/officeDocument/2006/relationships/slide" Target="/ppt/slides/slide35.xml"/><Relationship Id="rId5" Type="http://schemas.openxmlformats.org/officeDocument/2006/relationships/slide" Target="/ppt/slides/slide18.xml"/><Relationship Id="rId6" Type="http://schemas.openxmlformats.org/officeDocument/2006/relationships/slide" Target="/ppt/slides/slide22.xml"/><Relationship Id="rId7" Type="http://schemas.openxmlformats.org/officeDocument/2006/relationships/slide" Target="/ppt/slides/slide25.xml"/><Relationship Id="rId8" Type="http://schemas.openxmlformats.org/officeDocument/2006/relationships/slide" Target="/ppt/slides/slide2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Relationship Id="rId4" Type="http://schemas.openxmlformats.org/officeDocument/2006/relationships/slide" Target="/ppt/slides/slide17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Relationship Id="rId4" Type="http://schemas.openxmlformats.org/officeDocument/2006/relationships/slide" Target="/ppt/slides/slide17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Relationship Id="rId4" Type="http://schemas.openxmlformats.org/officeDocument/2006/relationships/slide" Target="/ppt/slides/slide17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1.png"/><Relationship Id="rId4" Type="http://schemas.openxmlformats.org/officeDocument/2006/relationships/slide" Target="/ppt/slides/slide29.xml"/><Relationship Id="rId5" Type="http://schemas.openxmlformats.org/officeDocument/2006/relationships/slide" Target="/ppt/slides/slide30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3.png"/><Relationship Id="rId4" Type="http://schemas.openxmlformats.org/officeDocument/2006/relationships/image" Target="../media/image35.png"/><Relationship Id="rId5" Type="http://schemas.openxmlformats.org/officeDocument/2006/relationships/slide" Target="/ppt/slides/slide17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4.png"/><Relationship Id="rId4" Type="http://schemas.openxmlformats.org/officeDocument/2006/relationships/image" Target="../media/image29.png"/><Relationship Id="rId5" Type="http://schemas.openxmlformats.org/officeDocument/2006/relationships/slide" Target="/ppt/slides/slide17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6.png"/><Relationship Id="rId4" Type="http://schemas.openxmlformats.org/officeDocument/2006/relationships/hyperlink" Target="https://developer.mozilla.org/es/docs/Web/HTML/Block-level_elements" TargetMode="External"/><Relationship Id="rId5" Type="http://schemas.openxmlformats.org/officeDocument/2006/relationships/image" Target="../media/image4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8.png"/><Relationship Id="rId4" Type="http://schemas.openxmlformats.org/officeDocument/2006/relationships/hyperlink" Target="https://developer.mozilla.org/es/docs/Web/HTML/Inline_elements" TargetMode="External"/><Relationship Id="rId5" Type="http://schemas.openxmlformats.org/officeDocument/2006/relationships/slide" Target="/ppt/slides/slide1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675"/>
            <a:ext cx="9144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6692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5474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6250" y="2817900"/>
            <a:ext cx="4225350" cy="232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2315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0825" y="2093050"/>
            <a:ext cx="4604701" cy="305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9">
            <a:hlinkClick action="ppaction://hlinksldjump" r:id="rId5"/>
          </p:cNvPr>
          <p:cNvSpPr/>
          <p:nvPr/>
        </p:nvSpPr>
        <p:spPr>
          <a:xfrm>
            <a:off x="2382575" y="457850"/>
            <a:ext cx="4464000" cy="1569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9">
            <a:hlinkClick action="ppaction://hlinksldjump" r:id="rId6"/>
          </p:cNvPr>
          <p:cNvSpPr/>
          <p:nvPr/>
        </p:nvSpPr>
        <p:spPr>
          <a:xfrm>
            <a:off x="2382725" y="685550"/>
            <a:ext cx="4464000" cy="1569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9">
            <a:hlinkClick action="ppaction://hlinksldjump" r:id="rId7"/>
          </p:cNvPr>
          <p:cNvSpPr/>
          <p:nvPr/>
        </p:nvSpPr>
        <p:spPr>
          <a:xfrm>
            <a:off x="2382725" y="897675"/>
            <a:ext cx="4464000" cy="1569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9">
            <a:hlinkClick action="ppaction://hlinksldjump" r:id="rId8"/>
          </p:cNvPr>
          <p:cNvSpPr/>
          <p:nvPr/>
        </p:nvSpPr>
        <p:spPr>
          <a:xfrm>
            <a:off x="2382875" y="1109800"/>
            <a:ext cx="4464000" cy="1569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9">
            <a:hlinkClick action="ppaction://hlinksldjump" r:id="rId9"/>
          </p:cNvPr>
          <p:cNvSpPr/>
          <p:nvPr/>
        </p:nvSpPr>
        <p:spPr>
          <a:xfrm>
            <a:off x="2382700" y="1321925"/>
            <a:ext cx="4464000" cy="1569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9">
            <a:hlinkClick action="ppaction://hlinksldjump" r:id="rId10"/>
          </p:cNvPr>
          <p:cNvSpPr/>
          <p:nvPr/>
        </p:nvSpPr>
        <p:spPr>
          <a:xfrm>
            <a:off x="2382775" y="1552500"/>
            <a:ext cx="4464000" cy="1569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385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70050" y="0"/>
            <a:ext cx="951027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2975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3">
            <a:hlinkClick action="ppaction://hlinksldjump" r:id="rId4"/>
          </p:cNvPr>
          <p:cNvSpPr/>
          <p:nvPr/>
        </p:nvSpPr>
        <p:spPr>
          <a:xfrm>
            <a:off x="7678850" y="4186100"/>
            <a:ext cx="1242900" cy="732600"/>
          </a:xfrm>
          <a:prstGeom prst="leftArrow">
            <a:avLst>
              <a:gd fmla="val 46437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Volver al menu</a:t>
            </a:r>
            <a:endParaRPr sz="1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6">
            <a:hlinkClick action="ppaction://hlinksldjump" r:id="rId4"/>
          </p:cNvPr>
          <p:cNvSpPr/>
          <p:nvPr/>
        </p:nvSpPr>
        <p:spPr>
          <a:xfrm>
            <a:off x="7678850" y="4186100"/>
            <a:ext cx="1242900" cy="732600"/>
          </a:xfrm>
          <a:prstGeom prst="leftArrow">
            <a:avLst>
              <a:gd fmla="val 46437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Volver al menu</a:t>
            </a:r>
            <a:endParaRPr sz="1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8">
            <a:hlinkClick action="ppaction://hlinksldjump" r:id="rId4"/>
          </p:cNvPr>
          <p:cNvSpPr/>
          <p:nvPr/>
        </p:nvSpPr>
        <p:spPr>
          <a:xfrm>
            <a:off x="7678850" y="4186100"/>
            <a:ext cx="1242900" cy="732600"/>
          </a:xfrm>
          <a:prstGeom prst="leftArrow">
            <a:avLst>
              <a:gd fmla="val 46437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Volver al menu</a:t>
            </a:r>
            <a:endParaRPr sz="1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40">
            <a:hlinkClick action="ppaction://hlinksldjump" r:id="rId4"/>
          </p:cNvPr>
          <p:cNvSpPr/>
          <p:nvPr/>
        </p:nvSpPr>
        <p:spPr>
          <a:xfrm>
            <a:off x="2279125" y="3296550"/>
            <a:ext cx="1383600" cy="183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40">
            <a:hlinkClick action="ppaction://hlinksldjump" r:id="rId5"/>
          </p:cNvPr>
          <p:cNvSpPr/>
          <p:nvPr/>
        </p:nvSpPr>
        <p:spPr>
          <a:xfrm>
            <a:off x="2279125" y="3516325"/>
            <a:ext cx="1383600" cy="183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3825" y="4563725"/>
            <a:ext cx="2495550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45">
            <a:hlinkClick action="ppaction://hlinksldjump" r:id="rId5"/>
          </p:cNvPr>
          <p:cNvSpPr/>
          <p:nvPr/>
        </p:nvSpPr>
        <p:spPr>
          <a:xfrm>
            <a:off x="7678850" y="4186100"/>
            <a:ext cx="1242900" cy="732600"/>
          </a:xfrm>
          <a:prstGeom prst="leftArrow">
            <a:avLst>
              <a:gd fmla="val 46437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Volver al menu</a:t>
            </a:r>
            <a:endParaRPr sz="1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491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8025" y="4500050"/>
            <a:ext cx="9152025" cy="6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46">
            <a:hlinkClick action="ppaction://hlinksldjump" r:id="rId5"/>
          </p:cNvPr>
          <p:cNvSpPr/>
          <p:nvPr/>
        </p:nvSpPr>
        <p:spPr>
          <a:xfrm>
            <a:off x="7678850" y="4186100"/>
            <a:ext cx="1242900" cy="732600"/>
          </a:xfrm>
          <a:prstGeom prst="leftArrow">
            <a:avLst>
              <a:gd fmla="val 46437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Volver al menu</a:t>
            </a:r>
            <a:endParaRPr sz="1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47">
            <a:hlinkClick r:id="rId4"/>
          </p:cNvPr>
          <p:cNvSpPr/>
          <p:nvPr/>
        </p:nvSpPr>
        <p:spPr>
          <a:xfrm>
            <a:off x="2119200" y="4238425"/>
            <a:ext cx="3636600" cy="222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3" name="Google Shape;243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0175" y="4653445"/>
            <a:ext cx="7496175" cy="49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8">
            <a:hlinkClick r:id="rId4"/>
          </p:cNvPr>
          <p:cNvSpPr/>
          <p:nvPr/>
        </p:nvSpPr>
        <p:spPr>
          <a:xfrm>
            <a:off x="2197700" y="3309625"/>
            <a:ext cx="3283500" cy="209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48">
            <a:hlinkClick action="ppaction://hlinksldjump" r:id="rId5"/>
          </p:cNvPr>
          <p:cNvSpPr/>
          <p:nvPr/>
        </p:nvSpPr>
        <p:spPr>
          <a:xfrm>
            <a:off x="7678850" y="4186100"/>
            <a:ext cx="1242900" cy="732600"/>
          </a:xfrm>
          <a:prstGeom prst="leftArrow">
            <a:avLst>
              <a:gd fmla="val 46437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Volver al menu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