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57" r:id="rId6"/>
    <p:sldId id="258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 snapToObjects="1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34AAF-3040-B443-AC40-4517620984B2}" type="datetimeFigureOut">
              <a:rPr lang="ru-RU" smtClean="0"/>
              <a:t>03.11.2017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39137-04EB-7849-9B3B-F405144635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152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161BF23-218F-AE41-A3A8-35F7D7FFB557}" type="datetimeFigureOut">
              <a:rPr lang="ru-RU" smtClean="0"/>
              <a:t>03.11.2017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D6EA17D-3821-1943-9526-5751942904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ое 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BF23-218F-AE41-A3A8-35F7D7FFB557}" type="datetimeFigureOut">
              <a:rPr lang="ru-RU" smtClean="0"/>
              <a:t>03.11.2017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A17D-3821-1943-9526-5751942904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BF23-218F-AE41-A3A8-35F7D7FFB557}" type="datetimeFigureOut">
              <a:rPr lang="ru-RU" smtClean="0"/>
              <a:t>03.11.2017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A17D-3821-1943-9526-5751942904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BF23-218F-AE41-A3A8-35F7D7FFB557}" type="datetimeFigureOut">
              <a:rPr lang="ru-RU" smtClean="0"/>
              <a:t>03.11.2017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A17D-3821-1943-9526-5751942904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BF23-218F-AE41-A3A8-35F7D7FFB557}" type="datetimeFigureOut">
              <a:rPr lang="ru-RU" smtClean="0"/>
              <a:t>03.11.2017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A17D-3821-1943-9526-5751942904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BF23-218F-AE41-A3A8-35F7D7FFB557}" type="datetimeFigureOut">
              <a:rPr lang="ru-RU" smtClean="0"/>
              <a:t>03.11.2017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A17D-3821-1943-9526-5751942904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с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BF23-218F-AE41-A3A8-35F7D7FFB557}" type="datetimeFigureOut">
              <a:rPr lang="ru-RU" smtClean="0"/>
              <a:t>03.11.2017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A17D-3821-1943-9526-5751942904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161BF23-218F-AE41-A3A8-35F7D7FFB557}" type="datetimeFigureOut">
              <a:rPr lang="ru-RU" smtClean="0"/>
              <a:t>03.11.2017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A17D-3821-1943-9526-5751942904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161BF23-218F-AE41-A3A8-35F7D7FFB557}" type="datetimeFigureOut">
              <a:rPr lang="ru-RU" smtClean="0"/>
              <a:t>03.11.2017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A17D-3821-1943-9526-5751942904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BF23-218F-AE41-A3A8-35F7D7FFB557}" type="datetimeFigureOut">
              <a:rPr lang="ru-RU" smtClean="0"/>
              <a:t>03.11.2017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A17D-3821-1943-9526-5751942904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BF23-218F-AE41-A3A8-35F7D7FFB557}" type="datetimeFigureOut">
              <a:rPr lang="ru-RU" smtClean="0"/>
              <a:t>03.11.2017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A17D-3821-1943-9526-5751942904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BF23-218F-AE41-A3A8-35F7D7FFB557}" type="datetimeFigureOut">
              <a:rPr lang="ru-RU" smtClean="0"/>
              <a:t>03.11.2017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A17D-3821-1943-9526-5751942904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BF23-218F-AE41-A3A8-35F7D7FFB557}" type="datetimeFigureOut">
              <a:rPr lang="ru-RU" smtClean="0"/>
              <a:t>03.11.2017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A17D-3821-1943-9526-5751942904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BF23-218F-AE41-A3A8-35F7D7FFB557}" type="datetimeFigureOut">
              <a:rPr lang="ru-RU" smtClean="0"/>
              <a:t>03.11.2017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A17D-3821-1943-9526-5751942904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BF23-218F-AE41-A3A8-35F7D7FFB557}" type="datetimeFigureOut">
              <a:rPr lang="ru-RU" smtClean="0"/>
              <a:t>03.11.2017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A17D-3821-1943-9526-5751942904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BF23-218F-AE41-A3A8-35F7D7FFB557}" type="datetimeFigureOut">
              <a:rPr lang="ru-RU" smtClean="0"/>
              <a:t>03.11.2017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A17D-3821-1943-9526-5751942904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BF23-218F-AE41-A3A8-35F7D7FFB557}" type="datetimeFigureOut">
              <a:rPr lang="ru-RU" smtClean="0"/>
              <a:t>03.11.2017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A17D-3821-1943-9526-5751942904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161BF23-218F-AE41-A3A8-35F7D7FFB557}" type="datetimeFigureOut">
              <a:rPr lang="ru-RU" smtClean="0"/>
              <a:t>03.11.2017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D6EA17D-3821-1943-9526-5751942904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0638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gif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62918" y="467881"/>
            <a:ext cx="8825658" cy="2677648"/>
          </a:xfrm>
        </p:spPr>
        <p:txBody>
          <a:bodyPr/>
          <a:lstStyle/>
          <a:p>
            <a:pPr algn="ctr"/>
            <a:r>
              <a:rPr lang="en-US" sz="6000" dirty="0" err="1"/>
              <a:t>NeuroHouse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4346669"/>
            <a:ext cx="8825658" cy="1181933"/>
          </a:xfrm>
        </p:spPr>
        <p:txBody>
          <a:bodyPr/>
          <a:lstStyle/>
          <a:p>
            <a:r>
              <a:rPr lang="ru-RU" dirty="0"/>
              <a:t>Автор проекта: Медведев Дмитрий Сергеевич</a:t>
            </a:r>
          </a:p>
          <a:p>
            <a:r>
              <a:rPr lang="ru-RU" dirty="0"/>
              <a:t>Команда «</a:t>
            </a:r>
            <a:r>
              <a:rPr lang="en-US" dirty="0"/>
              <a:t>twister radiator</a:t>
            </a:r>
            <a:r>
              <a:rPr lang="ru-RU" dirty="0"/>
              <a:t>»: Игнатов Андрей Дмитриевич, Медведев Дмитрий Сергеевич, Рыжов Дмитрий Геннадьевич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6602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F5098-EF74-44EE-9BD1-19A65926B60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79095" y="177983"/>
            <a:ext cx="8761413" cy="708025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Внешний вид продукта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(web)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D1DF4AFA-8037-4928-AB2B-238597ABA7F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1090169"/>
            <a:ext cx="9399198" cy="44861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97CCDC-9A2F-459B-9362-C3AEB9188317}"/>
              </a:ext>
            </a:extLst>
          </p:cNvPr>
          <p:cNvSpPr txBox="1"/>
          <p:nvPr/>
        </p:nvSpPr>
        <p:spPr>
          <a:xfrm>
            <a:off x="9248931" y="1933731"/>
            <a:ext cx="28081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– </a:t>
            </a:r>
            <a:r>
              <a:rPr lang="ru-RU" dirty="0"/>
              <a:t>переключение режимов работы;</a:t>
            </a:r>
          </a:p>
          <a:p>
            <a:r>
              <a:rPr lang="ru-RU" dirty="0"/>
              <a:t>2 – параметры регуляции климата (выход нейронной сети);</a:t>
            </a:r>
          </a:p>
          <a:p>
            <a:r>
              <a:rPr lang="ru-RU" dirty="0"/>
              <a:t>3 – регулятор нагрева воды;</a:t>
            </a:r>
          </a:p>
          <a:p>
            <a:r>
              <a:rPr lang="ru-RU" dirty="0"/>
              <a:t>4 – эмуляция датчиков движения.</a:t>
            </a:r>
          </a:p>
        </p:txBody>
      </p:sp>
    </p:spTree>
    <p:extLst>
      <p:ext uri="{BB962C8B-B14F-4D97-AF65-F5344CB8AC3E}">
        <p14:creationId xmlns:p14="http://schemas.microsoft.com/office/powerpoint/2010/main" val="3443109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FBDF4D-D35D-46EF-ACB0-763A5E332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Места учебы представителей команды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94AABC-1145-4B60-B360-9FD98A57D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3429000"/>
            <a:ext cx="8825659" cy="3416300"/>
          </a:xfrm>
        </p:spPr>
        <p:txBody>
          <a:bodyPr>
            <a:normAutofit/>
          </a:bodyPr>
          <a:lstStyle/>
          <a:p>
            <a:r>
              <a:rPr lang="ru-RU" sz="2400" dirty="0"/>
              <a:t>Медведев Д. С. – ИТМО, Санкт-Петербург</a:t>
            </a:r>
          </a:p>
          <a:p>
            <a:r>
              <a:rPr lang="ru-RU" sz="2400" dirty="0"/>
              <a:t>Игнатов А. Д. – МГУ им. М. В. Ломоносова, Москва</a:t>
            </a:r>
          </a:p>
          <a:p>
            <a:r>
              <a:rPr lang="ru-RU" sz="2400" dirty="0"/>
              <a:t>Рыжов Д. Г. – </a:t>
            </a:r>
            <a:r>
              <a:rPr lang="ru-RU" sz="2400" dirty="0" err="1"/>
              <a:t>ТулГУ</a:t>
            </a:r>
            <a:r>
              <a:rPr lang="ru-RU" sz="2400" dirty="0"/>
              <a:t>, Тула</a:t>
            </a:r>
          </a:p>
        </p:txBody>
      </p:sp>
    </p:spTree>
    <p:extLst>
      <p:ext uri="{BB962C8B-B14F-4D97-AF65-F5344CB8AC3E}">
        <p14:creationId xmlns:p14="http://schemas.microsoft.com/office/powerpoint/2010/main" val="176146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68A71C-E428-46B7-B4BE-DA2E8E9BE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Техническое задание (название)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C87C1D-2FA7-43A3-82F0-27C5516DA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874117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/>
              <a:t>Трек</a:t>
            </a:r>
            <a:r>
              <a:rPr lang="ru-RU" sz="3600" dirty="0"/>
              <a:t> – «Умный дом»</a:t>
            </a:r>
          </a:p>
          <a:p>
            <a:pPr marL="0" indent="0">
              <a:buNone/>
            </a:pPr>
            <a:r>
              <a:rPr lang="ru-RU" sz="3600" b="1" dirty="0"/>
              <a:t>Кейс</a:t>
            </a:r>
            <a:r>
              <a:rPr lang="ru-RU" sz="3600" dirty="0"/>
              <a:t> – «Нейронная сеть </a:t>
            </a:r>
            <a:r>
              <a:rPr lang="en-US" sz="3600" dirty="0"/>
              <a:t>“</a:t>
            </a:r>
            <a:r>
              <a:rPr lang="ru-RU" sz="3600" dirty="0"/>
              <a:t>Умного дома</a:t>
            </a:r>
            <a:r>
              <a:rPr lang="en-US" sz="3600" dirty="0"/>
              <a:t>”</a:t>
            </a:r>
            <a:r>
              <a:rPr lang="ru-RU" sz="3600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898780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07389E-77BD-49D5-BF60-4806B5346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Описание концепции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5DDD9B-4512-46F4-B441-E6046A559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291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Задание «Комфорт»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05410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Для выполнения задания была сконструирована и реализована Нейронная Сеть, которая находит зависимость между температурами и показаниями регуляторов.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474367" y="4137629"/>
            <a:ext cx="1732547" cy="1414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Нейронная Сеть «Комфорт» </a:t>
            </a:r>
          </a:p>
        </p:txBody>
      </p:sp>
      <p:cxnSp>
        <p:nvCxnSpPr>
          <p:cNvPr id="7" name="Прямая со стрелкой 6"/>
          <p:cNvCxnSpPr>
            <a:endCxn id="5" idx="1"/>
          </p:cNvCxnSpPr>
          <p:nvPr/>
        </p:nvCxnSpPr>
        <p:spPr>
          <a:xfrm>
            <a:off x="4066674" y="4844714"/>
            <a:ext cx="140769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01579" y="4137629"/>
                <a:ext cx="3356809" cy="1414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b="0" i="1" smtClean="0">
                                    <a:latin typeface="Cambria Math" charset="0"/>
                                  </a:rPr>
                                  <m:t>В</m:t>
                                </m:r>
                                <m:r>
                                  <a:rPr lang="ru-RU" b="0" i="1" smtClean="0">
                                    <a:latin typeface="Cambria Math" charset="0"/>
                                  </a:rPr>
                                  <m:t>ремя суток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ru-RU" b="0" i="1" smtClean="0">
                                        <a:latin typeface="Cambria Math" charset="0"/>
                                      </a:rPr>
                                      <m:t>Необходимое измениение</m:t>
                                    </m:r>
                                  </m:e>
                                  <m:e>
                                    <m:r>
                                      <a:rPr lang="ru-RU" b="0" i="1" smtClean="0">
                                        <a:latin typeface="Cambria Math" charset="0"/>
                                      </a:rPr>
                                      <m:t>температуры в помещениях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ru-RU" b="0" i="1" smtClean="0">
                                        <a:latin typeface="Cambria Math" charset="0"/>
                                      </a:rPr>
                                      <m:t>Присутсвие человека</m:t>
                                    </m:r>
                                  </m:e>
                                  <m:e>
                                    <m:r>
                                      <a:rPr lang="ru-RU" b="0" i="1" smtClean="0">
                                        <a:latin typeface="Cambria Math" charset="0"/>
                                      </a:rPr>
                                      <m:t>в помещениях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9" y="4137629"/>
                <a:ext cx="3356809" cy="141417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Прямая со стрелкой 16"/>
          <p:cNvCxnSpPr/>
          <p:nvPr/>
        </p:nvCxnSpPr>
        <p:spPr>
          <a:xfrm>
            <a:off x="7206914" y="4824660"/>
            <a:ext cx="140769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446165" y="4409883"/>
                <a:ext cx="3356809" cy="869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b="0" i="1" smtClean="0">
                                  <a:latin typeface="Cambria Math" charset="0"/>
                                </a:rPr>
                                <m:t>Показания регуляторов</m:t>
                              </m:r>
                            </m:e>
                            <m:e>
                              <m:r>
                                <a:rPr lang="ru-RU" b="0" i="1" smtClean="0">
                                  <a:latin typeface="Cambria Math" charset="0"/>
                                </a:rPr>
                                <m:t>радиаторов</m:t>
                              </m:r>
                            </m:e>
                            <m:e>
                              <m:r>
                                <a:rPr lang="ru-RU" b="0" i="1" smtClean="0">
                                  <a:latin typeface="Cambria Math" charset="0"/>
                                </a:rPr>
                                <m:t>и кондиционеров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6165" y="4409883"/>
                <a:ext cx="3356809" cy="86966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5567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Задание «Комфорт»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05410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Разработанная система отслеживает необходимость изменения температуры для ее соответствия поставленным требованиям, и, в случае необходимости, корректирует показания регуляторов.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Ромб 5"/>
              <p:cNvSpPr/>
              <p:nvPr/>
            </p:nvSpPr>
            <p:spPr>
              <a:xfrm>
                <a:off x="2942855" y="3657600"/>
                <a:ext cx="5185610" cy="806116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+∆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&gt;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𝜖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?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Ромб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855" y="3657600"/>
                <a:ext cx="5185610" cy="806116"/>
              </a:xfrm>
              <a:prstGeom prst="diamond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Прямая соединительная линия 8"/>
          <p:cNvCxnSpPr/>
          <p:nvPr/>
        </p:nvCxnSpPr>
        <p:spPr>
          <a:xfrm>
            <a:off x="8128465" y="4060658"/>
            <a:ext cx="70271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8849723" y="4060658"/>
            <a:ext cx="0" cy="9490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316294" y="3607087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Да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7745329" y="5009662"/>
            <a:ext cx="2242503" cy="1574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/>
              <a:t>Корректировка регуляторов относительно разницы температур</a:t>
            </a:r>
          </a:p>
        </p:txBody>
      </p:sp>
    </p:spTree>
    <p:extLst>
      <p:ext uri="{BB962C8B-B14F-4D97-AF65-F5344CB8AC3E}">
        <p14:creationId xmlns:p14="http://schemas.microsoft.com/office/powerpoint/2010/main" val="717807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37EE3E-7E13-4864-B7D6-188A4C737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Задание «Эконом»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A29B75-2ABB-4B1A-A251-8B91867E8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437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DFF5A3-FBB5-461E-A9C7-923CD6FD0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Использованные платформы разработки проекта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4FA2F1-D15C-41D0-9A52-83F93757370C}"/>
              </a:ext>
            </a:extLst>
          </p:cNvPr>
          <p:cNvSpPr txBox="1"/>
          <p:nvPr/>
        </p:nvSpPr>
        <p:spPr>
          <a:xfrm>
            <a:off x="450166" y="2459026"/>
            <a:ext cx="531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Операционная система - </a:t>
            </a:r>
            <a:r>
              <a:rPr lang="en-US" b="1" dirty="0"/>
              <a:t>Ubuntu 16.04 LTS</a:t>
            </a:r>
            <a:endParaRPr lang="ru-RU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338E15-5DA0-4290-87DD-685B0B4F9354}"/>
              </a:ext>
            </a:extLst>
          </p:cNvPr>
          <p:cNvSpPr txBox="1"/>
          <p:nvPr/>
        </p:nvSpPr>
        <p:spPr>
          <a:xfrm>
            <a:off x="6424246" y="2459026"/>
            <a:ext cx="478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Веб – сервер – </a:t>
            </a:r>
            <a:r>
              <a:rPr lang="en-US" b="1" dirty="0"/>
              <a:t>Apache 2.4 (+ PHP 7.0)</a:t>
            </a:r>
            <a:endParaRPr lang="ru-RU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4975CE-2E19-4571-8A7C-6D8D2DAC2458}"/>
              </a:ext>
            </a:extLst>
          </p:cNvPr>
          <p:cNvSpPr txBox="1"/>
          <p:nvPr/>
        </p:nvSpPr>
        <p:spPr>
          <a:xfrm>
            <a:off x="450166" y="4682841"/>
            <a:ext cx="531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База данных - </a:t>
            </a:r>
            <a:r>
              <a:rPr lang="en-US" b="1" dirty="0"/>
              <a:t>PostgreSQL 9.5</a:t>
            </a:r>
            <a:endParaRPr lang="ru-R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B75CB3-42A9-4E90-97A9-F2EDFFD7B660}"/>
              </a:ext>
            </a:extLst>
          </p:cNvPr>
          <p:cNvSpPr txBox="1"/>
          <p:nvPr/>
        </p:nvSpPr>
        <p:spPr>
          <a:xfrm>
            <a:off x="6424246" y="4682841"/>
            <a:ext cx="531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Платформа нейросети - </a:t>
            </a:r>
            <a:r>
              <a:rPr lang="en-US" b="1" dirty="0"/>
              <a:t>Python 2.7</a:t>
            </a:r>
            <a:endParaRPr lang="ru-RU" b="1" dirty="0"/>
          </a:p>
        </p:txBody>
      </p:sp>
      <p:pic>
        <p:nvPicPr>
          <p:cNvPr id="1026" name="Picture 2" descr="Картинки по запросу ubuntu 16.04 logo">
            <a:extLst>
              <a:ext uri="{FF2B5EF4-FFF2-40B4-BE49-F238E27FC236}">
                <a16:creationId xmlns:a16="http://schemas.microsoft.com/office/drawing/2014/main" id="{649412D1-37AC-4E01-B3BF-EDB810FD2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055" y="2600455"/>
            <a:ext cx="1946763" cy="194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Картинки по запросу apache">
            <a:extLst>
              <a:ext uri="{FF2B5EF4-FFF2-40B4-BE49-F238E27FC236}">
                <a16:creationId xmlns:a16="http://schemas.microsoft.com/office/drawing/2014/main" id="{69EC288F-3BDA-4B82-8173-C15856813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299" y="2829477"/>
            <a:ext cx="2408799" cy="188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артинки по запросу php 7.0">
            <a:extLst>
              <a:ext uri="{FF2B5EF4-FFF2-40B4-BE49-F238E27FC236}">
                <a16:creationId xmlns:a16="http://schemas.microsoft.com/office/drawing/2014/main" id="{204DCBAD-AB0E-4EAA-945D-9E89B6DAD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3040" y="3296566"/>
            <a:ext cx="1760017" cy="10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Картинки по запросу postgresql 9.5 logo">
            <a:extLst>
              <a:ext uri="{FF2B5EF4-FFF2-40B4-BE49-F238E27FC236}">
                <a16:creationId xmlns:a16="http://schemas.microsoft.com/office/drawing/2014/main" id="{3ECD406A-7FCA-450D-8228-497295C73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110" y="5327230"/>
            <a:ext cx="3046652" cy="111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Картинки по запросу python logo">
            <a:extLst>
              <a:ext uri="{FF2B5EF4-FFF2-40B4-BE49-F238E27FC236}">
                <a16:creationId xmlns:a16="http://schemas.microsoft.com/office/drawing/2014/main" id="{51419B93-0D26-4CAE-A7C8-E30AB18B1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728" y="5263365"/>
            <a:ext cx="3662740" cy="1237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981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40EFF8-85D0-4D1F-80A0-E53BE3B67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Техническая реализация</a:t>
            </a:r>
            <a:r>
              <a:rPr lang="en-US" dirty="0"/>
              <a:t>/</a:t>
            </a:r>
            <a:r>
              <a:rPr lang="ru-RU" dirty="0"/>
              <a:t>поддержка устройств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8896F1-0511-40A6-9975-DD7802AA9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434" y="2603499"/>
            <a:ext cx="10085132" cy="4254501"/>
          </a:xfrm>
        </p:spPr>
        <p:txBody>
          <a:bodyPr>
            <a:normAutofit/>
          </a:bodyPr>
          <a:lstStyle/>
          <a:p>
            <a:pPr algn="just"/>
            <a:r>
              <a:rPr lang="ru-RU" sz="2000" dirty="0"/>
              <a:t>Управляющая часть (НС, веб-сервер, СУБД)  расположена на одноплатном компьютере</a:t>
            </a:r>
            <a:r>
              <a:rPr lang="en-US" sz="2000" dirty="0"/>
              <a:t> – </a:t>
            </a:r>
            <a:r>
              <a:rPr lang="en-US" sz="2000" b="1" dirty="0"/>
              <a:t>Orange Pi PC. </a:t>
            </a:r>
            <a:r>
              <a:rPr lang="ru-RU" sz="2000" dirty="0"/>
              <a:t>Это позволяет реализовать ПО с расчетом на экономию ресурсов.</a:t>
            </a:r>
          </a:p>
          <a:p>
            <a:pPr algn="just"/>
            <a:r>
              <a:rPr lang="ru-RU" sz="2000" dirty="0"/>
              <a:t>В качестве измерительных и управляющих (физически) элементов используются следующие устройства </a:t>
            </a:r>
            <a:r>
              <a:rPr lang="en-US" sz="2000" dirty="0"/>
              <a:t>Arduino</a:t>
            </a:r>
            <a:r>
              <a:rPr lang="ru-RU" sz="2000" dirty="0"/>
              <a:t>:</a:t>
            </a:r>
          </a:p>
          <a:p>
            <a:pPr marL="360363" indent="0" algn="just">
              <a:buFont typeface="Wingdings" panose="05000000000000000000" pitchFamily="2" charset="2"/>
              <a:buChar char="v"/>
            </a:pPr>
            <a:r>
              <a:rPr lang="en-US" sz="2000" dirty="0"/>
              <a:t>DHT </a:t>
            </a:r>
            <a:r>
              <a:rPr lang="ru-RU" sz="2000" dirty="0"/>
              <a:t>или </a:t>
            </a:r>
            <a:r>
              <a:rPr lang="en-US" sz="2000" dirty="0"/>
              <a:t>BMP/BME</a:t>
            </a:r>
            <a:r>
              <a:rPr lang="ru-RU" sz="2000" dirty="0"/>
              <a:t> – датчики температуры;</a:t>
            </a:r>
          </a:p>
          <a:p>
            <a:pPr marL="360363" indent="0" algn="just">
              <a:buFont typeface="Wingdings" panose="05000000000000000000" pitchFamily="2" charset="2"/>
              <a:buChar char="v"/>
            </a:pPr>
            <a:r>
              <a:rPr lang="en-US" sz="2000" dirty="0"/>
              <a:t>PIR</a:t>
            </a:r>
            <a:r>
              <a:rPr lang="ru-RU" sz="2000" dirty="0"/>
              <a:t> - датчики движения;</a:t>
            </a:r>
          </a:p>
          <a:p>
            <a:pPr marL="360363" indent="0" algn="just">
              <a:buFont typeface="Wingdings" panose="05000000000000000000" pitchFamily="2" charset="2"/>
              <a:buChar char="v"/>
            </a:pPr>
            <a:r>
              <a:rPr lang="ru-RU" sz="2000" dirty="0"/>
              <a:t>Двигатели, </a:t>
            </a:r>
            <a:r>
              <a:rPr lang="en-US" sz="2000" dirty="0"/>
              <a:t>motor</a:t>
            </a:r>
            <a:r>
              <a:rPr lang="ru-RU" sz="2000" dirty="0"/>
              <a:t> </a:t>
            </a:r>
            <a:r>
              <a:rPr lang="en-US" sz="2000" dirty="0"/>
              <a:t>shield – </a:t>
            </a:r>
            <a:r>
              <a:rPr lang="ru-RU" sz="2000" dirty="0"/>
              <a:t>управление задвижками;</a:t>
            </a:r>
          </a:p>
          <a:p>
            <a:pPr marL="360363" indent="0" algn="just">
              <a:buFont typeface="Wingdings" panose="05000000000000000000" pitchFamily="2" charset="2"/>
              <a:buChar char="v"/>
            </a:pPr>
            <a:r>
              <a:rPr lang="en-US" sz="2000" dirty="0"/>
              <a:t>ESP</a:t>
            </a:r>
            <a:r>
              <a:rPr lang="ru-RU" sz="2000" dirty="0"/>
              <a:t>8266</a:t>
            </a:r>
            <a:r>
              <a:rPr lang="en-US" sz="2000" dirty="0"/>
              <a:t> –</a:t>
            </a:r>
            <a:r>
              <a:rPr lang="ru-RU" sz="2000" dirty="0"/>
              <a:t> </a:t>
            </a:r>
            <a:r>
              <a:rPr lang="en-US" sz="2000" dirty="0"/>
              <a:t>wi-fi </a:t>
            </a:r>
            <a:r>
              <a:rPr lang="ru-RU" sz="2000" dirty="0"/>
              <a:t>контроллер для передачи и первоначальной обработки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153494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Ион (конференц-зал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Ион (конференц-зал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 (конференц-зал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177</TotalTime>
  <Words>304</Words>
  <Application>Microsoft Office PowerPoint</Application>
  <PresentationFormat>Широкоэкранный</PresentationFormat>
  <Paragraphs>39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Arial</vt:lpstr>
      <vt:lpstr>Calibri</vt:lpstr>
      <vt:lpstr>Cambria Math</vt:lpstr>
      <vt:lpstr>Century Gothic</vt:lpstr>
      <vt:lpstr>Mangal</vt:lpstr>
      <vt:lpstr>Wingdings</vt:lpstr>
      <vt:lpstr>Wingdings 3</vt:lpstr>
      <vt:lpstr>Ион (конференц-зал)</vt:lpstr>
      <vt:lpstr>NeuroHouse</vt:lpstr>
      <vt:lpstr>Места учебы представителей команды</vt:lpstr>
      <vt:lpstr>Техническое задание (название)</vt:lpstr>
      <vt:lpstr>Описание концепции проекта</vt:lpstr>
      <vt:lpstr>Задание «Комфорт»</vt:lpstr>
      <vt:lpstr>Задание «Комфорт»</vt:lpstr>
      <vt:lpstr>Задание «Эконом»</vt:lpstr>
      <vt:lpstr>Использованные платформы разработки проекта</vt:lpstr>
      <vt:lpstr>Техническая реализация/поддержка устройств</vt:lpstr>
      <vt:lpstr>Внешний вид продукта (web)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Игнатов Андрей Дмитриевич</dc:creator>
  <cp:lastModifiedBy>Дмитрий Рыжов</cp:lastModifiedBy>
  <cp:revision>30</cp:revision>
  <dcterms:created xsi:type="dcterms:W3CDTF">2017-11-03T13:34:58Z</dcterms:created>
  <dcterms:modified xsi:type="dcterms:W3CDTF">2017-11-03T22:52:01Z</dcterms:modified>
</cp:coreProperties>
</file>