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87" r:id="rId6"/>
    <p:sldId id="289" r:id="rId7"/>
    <p:sldId id="288" r:id="rId8"/>
    <p:sldId id="290" r:id="rId9"/>
    <p:sldId id="260" r:id="rId10"/>
    <p:sldId id="270" r:id="rId11"/>
    <p:sldId id="279" r:id="rId12"/>
    <p:sldId id="280" r:id="rId13"/>
    <p:sldId id="281" r:id="rId14"/>
    <p:sldId id="291" r:id="rId15"/>
    <p:sldId id="282" r:id="rId16"/>
    <p:sldId id="283" r:id="rId17"/>
    <p:sldId id="284" r:id="rId18"/>
    <p:sldId id="285" r:id="rId19"/>
    <p:sldId id="286" r:id="rId20"/>
    <p:sldId id="26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  <p:embeddedFont>
      <p:font typeface="Poppins Light" panose="020B0604020202020204" charset="0"/>
      <p:regular r:id="rId32"/>
      <p:italic r:id="rId33"/>
    </p:embeddedFont>
    <p:embeddedFont>
      <p:font typeface="Termina Light" panose="00000400000000000000" charset="0"/>
      <p:regular r:id="rId34"/>
    </p:embeddedFont>
    <p:embeddedFont>
      <p:font typeface="The Sans Light-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1399C3"/>
    <a:srgbClr val="51DEF1"/>
    <a:srgbClr val="26BBEA"/>
    <a:srgbClr val="FFEB31"/>
    <a:srgbClr val="FF7209"/>
    <a:srgbClr val="F60064"/>
    <a:srgbClr val="006600"/>
    <a:srgbClr val="C4A16E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30.jpe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30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  <a:latin typeface="The Sans Light-" panose="020B0604020202020204" charset="0"/>
                <a:cs typeface="The Sans Light-" panose="020B0604020202020204" charset="0"/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The Sans Light-" panose="020B0604020202020204" charset="0"/>
              <a:cs typeface="The Sans Light-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4247577" y="618406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76590A3C-6213-702A-9F01-AB9DC6E992DC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DB323C5F-A5DD-4945-672C-870124A95066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73">
              <a:extLst>
                <a:ext uri="{FF2B5EF4-FFF2-40B4-BE49-F238E27FC236}">
                  <a16:creationId xmlns:a16="http://schemas.microsoft.com/office/drawing/2014/main" id="{75384A71-5495-67E6-A0A2-3E3B6B63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D976E0A-B263-F383-EC67-9295F179839F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5986A209-8453-64A1-8D24-64593D88FE13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7F72CFCA-C87A-0465-0345-52B75F4187E8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57ADA43E-C8AF-28DE-554C-67C15E3463A0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28127E-EA37-52E4-1CD1-189D533B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7F945FC-2FA0-9CD6-8992-6715DBF9482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193789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8D82F0B7-553D-B831-74A2-2DBD0D4A6D25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7B93B5A-77A4-6362-06C8-DB3FB64CB25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7B0077EC-8B34-4CAE-A442-97552C2EC459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71B69BB-AA96-9B6C-79A0-2829494E2101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>
            <a:extLst>
              <a:ext uri="{FF2B5EF4-FFF2-40B4-BE49-F238E27FC236}">
                <a16:creationId xmlns:a16="http://schemas.microsoft.com/office/drawing/2014/main" id="{B2977BFE-355B-4FAB-BBDD-28E3EC5A458B}"/>
              </a:ext>
            </a:extLst>
          </p:cNvPr>
          <p:cNvGrpSpPr/>
          <p:nvPr/>
        </p:nvGrpSpPr>
        <p:grpSpPr>
          <a:xfrm>
            <a:off x="1193322" y="1504433"/>
            <a:ext cx="2519968" cy="4503312"/>
            <a:chOff x="8482988" y="1504433"/>
            <a:chExt cx="2519968" cy="4503312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AA13659D-CF9B-4D01-98D7-076F85F487B3}"/>
                </a:ext>
              </a:extLst>
            </p:cNvPr>
            <p:cNvGrpSpPr/>
            <p:nvPr/>
          </p:nvGrpSpPr>
          <p:grpSpPr>
            <a:xfrm>
              <a:off x="8482988" y="1504433"/>
              <a:ext cx="2519968" cy="4503312"/>
              <a:chOff x="4543331" y="418722"/>
              <a:chExt cx="3105339" cy="6020555"/>
            </a:xfrm>
          </p:grpSpPr>
          <p:sp>
            <p:nvSpPr>
              <p:cNvPr id="54" name="Rectangle: Rounded Corners 3">
                <a:extLst>
                  <a:ext uri="{FF2B5EF4-FFF2-40B4-BE49-F238E27FC236}">
                    <a16:creationId xmlns:a16="http://schemas.microsoft.com/office/drawing/2014/main" id="{C02AF67F-FBF3-4C46-A7B0-EC854C2EF930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20">
                <a:extLst>
                  <a:ext uri="{FF2B5EF4-FFF2-40B4-BE49-F238E27FC236}">
                    <a16:creationId xmlns:a16="http://schemas.microsoft.com/office/drawing/2014/main" id="{FA04106F-4E94-40DC-9679-DFB83A22FB0A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Top Corners Rounded 21">
                <a:extLst>
                  <a:ext uri="{FF2B5EF4-FFF2-40B4-BE49-F238E27FC236}">
                    <a16:creationId xmlns:a16="http://schemas.microsoft.com/office/drawing/2014/main" id="{AADC8E33-F7EB-42E7-91D6-66E36FD84952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A87B3B4A-2246-4AC8-B9DA-A3B741DCA583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"/>
            <a:stretch/>
          </p:blipFill>
          <p:spPr>
            <a:xfrm>
              <a:off x="8703998" y="1632089"/>
              <a:ext cx="2077200" cy="4248000"/>
            </a:xfrm>
            <a:prstGeom prst="rect">
              <a:avLst/>
            </a:prstGeom>
          </p:spPr>
        </p:pic>
      </p:grpSp>
      <p:grpSp>
        <p:nvGrpSpPr>
          <p:cNvPr id="46" name="Group 33">
            <a:extLst>
              <a:ext uri="{FF2B5EF4-FFF2-40B4-BE49-F238E27FC236}">
                <a16:creationId xmlns:a16="http://schemas.microsoft.com/office/drawing/2014/main" id="{3453D2EC-D37F-4AC8-9097-04BF85759ACB}"/>
              </a:ext>
            </a:extLst>
          </p:cNvPr>
          <p:cNvGrpSpPr/>
          <p:nvPr/>
        </p:nvGrpSpPr>
        <p:grpSpPr>
          <a:xfrm>
            <a:off x="1176210" y="1504433"/>
            <a:ext cx="2519968" cy="4503312"/>
            <a:chOff x="4543331" y="418722"/>
            <a:chExt cx="3105339" cy="6020555"/>
          </a:xfrm>
        </p:grpSpPr>
        <p:sp>
          <p:nvSpPr>
            <p:cNvPr id="47" name="Rectangle: Rounded Corners 3">
              <a:extLst>
                <a:ext uri="{FF2B5EF4-FFF2-40B4-BE49-F238E27FC236}">
                  <a16:creationId xmlns:a16="http://schemas.microsoft.com/office/drawing/2014/main" id="{141BB762-DC71-4458-93AC-2609A19AD6C0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20">
              <a:extLst>
                <a:ext uri="{FF2B5EF4-FFF2-40B4-BE49-F238E27FC236}">
                  <a16:creationId xmlns:a16="http://schemas.microsoft.com/office/drawing/2014/main" id="{D4CDC8A2-F884-44A5-8594-F62604195BEF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21">
              <a:extLst>
                <a:ext uri="{FF2B5EF4-FFF2-40B4-BE49-F238E27FC236}">
                  <a16:creationId xmlns:a16="http://schemas.microsoft.com/office/drawing/2014/main" id="{66C856C8-1ED2-4247-BEA6-CF977B2E450F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Immagine 49">
            <a:extLst>
              <a:ext uri="{FF2B5EF4-FFF2-40B4-BE49-F238E27FC236}">
                <a16:creationId xmlns:a16="http://schemas.microsoft.com/office/drawing/2014/main" id="{CFE7735F-7E52-4C45-8DC8-C6ECD4AEE4F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"/>
          <a:stretch/>
        </p:blipFill>
        <p:spPr>
          <a:xfrm>
            <a:off x="1397220" y="1632089"/>
            <a:ext cx="2077200" cy="4248000"/>
          </a:xfrm>
          <a:prstGeom prst="rect">
            <a:avLst/>
          </a:prstGeom>
        </p:spPr>
      </p:pic>
      <p:grpSp>
        <p:nvGrpSpPr>
          <p:cNvPr id="41" name="Group 33">
            <a:extLst>
              <a:ext uri="{FF2B5EF4-FFF2-40B4-BE49-F238E27FC236}">
                <a16:creationId xmlns:a16="http://schemas.microsoft.com/office/drawing/2014/main" id="{37EF2258-A59D-43C4-8AC3-1283DE671520}"/>
              </a:ext>
            </a:extLst>
          </p:cNvPr>
          <p:cNvGrpSpPr/>
          <p:nvPr/>
        </p:nvGrpSpPr>
        <p:grpSpPr>
          <a:xfrm>
            <a:off x="1197600" y="1504433"/>
            <a:ext cx="2519968" cy="4503312"/>
            <a:chOff x="4543331" y="418722"/>
            <a:chExt cx="3105339" cy="6020555"/>
          </a:xfrm>
        </p:grpSpPr>
        <p:sp>
          <p:nvSpPr>
            <p:cNvPr id="42" name="Rectangle: Rounded Corners 3">
              <a:extLst>
                <a:ext uri="{FF2B5EF4-FFF2-40B4-BE49-F238E27FC236}">
                  <a16:creationId xmlns:a16="http://schemas.microsoft.com/office/drawing/2014/main" id="{790CD219-7CEF-4B7E-82BA-C3BB821D662E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20">
              <a:extLst>
                <a:ext uri="{FF2B5EF4-FFF2-40B4-BE49-F238E27FC236}">
                  <a16:creationId xmlns:a16="http://schemas.microsoft.com/office/drawing/2014/main" id="{7BE00B09-3D47-41BD-97CE-1EF3B1859D3B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Top Corners Rounded 21">
              <a:extLst>
                <a:ext uri="{FF2B5EF4-FFF2-40B4-BE49-F238E27FC236}">
                  <a16:creationId xmlns:a16="http://schemas.microsoft.com/office/drawing/2014/main" id="{BBE34E89-12EE-45C5-8BFB-E13BFB8EA2EE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Immagine 44">
            <a:extLst>
              <a:ext uri="{FF2B5EF4-FFF2-40B4-BE49-F238E27FC236}">
                <a16:creationId xmlns:a16="http://schemas.microsoft.com/office/drawing/2014/main" id="{9BE44C0A-23A0-4036-8338-94C8E2E9212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6"/>
          <a:stretch/>
        </p:blipFill>
        <p:spPr>
          <a:xfrm>
            <a:off x="1418984" y="1632089"/>
            <a:ext cx="2077200" cy="4248000"/>
          </a:xfrm>
          <a:prstGeom prst="rect">
            <a:avLst/>
          </a:prstGeom>
        </p:spPr>
      </p:pic>
      <p:grpSp>
        <p:nvGrpSpPr>
          <p:cNvPr id="28" name="Gruppo 27">
            <a:extLst>
              <a:ext uri="{FF2B5EF4-FFF2-40B4-BE49-F238E27FC236}">
                <a16:creationId xmlns:a16="http://schemas.microsoft.com/office/drawing/2014/main" id="{45657E33-BD69-406A-BDA7-682B289EC720}"/>
              </a:ext>
            </a:extLst>
          </p:cNvPr>
          <p:cNvGrpSpPr/>
          <p:nvPr/>
        </p:nvGrpSpPr>
        <p:grpSpPr>
          <a:xfrm>
            <a:off x="1180488" y="1504433"/>
            <a:ext cx="2519968" cy="4503312"/>
            <a:chOff x="1189044" y="1504433"/>
            <a:chExt cx="2519968" cy="4503312"/>
          </a:xfrm>
        </p:grpSpPr>
        <p:grpSp>
          <p:nvGrpSpPr>
            <p:cNvPr id="29" name="Group 33">
              <a:extLst>
                <a:ext uri="{FF2B5EF4-FFF2-40B4-BE49-F238E27FC236}">
                  <a16:creationId xmlns:a16="http://schemas.microsoft.com/office/drawing/2014/main" id="{243FEAAD-7A1D-4F5E-A131-794495D90153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31" name="Rectangle: Rounded Corners 3">
                <a:extLst>
                  <a:ext uri="{FF2B5EF4-FFF2-40B4-BE49-F238E27FC236}">
                    <a16:creationId xmlns:a16="http://schemas.microsoft.com/office/drawing/2014/main" id="{0EB78B38-F8FB-4947-B1D5-C2814530747C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20">
                <a:extLst>
                  <a:ext uri="{FF2B5EF4-FFF2-40B4-BE49-F238E27FC236}">
                    <a16:creationId xmlns:a16="http://schemas.microsoft.com/office/drawing/2014/main" id="{79DEE915-2C4C-4496-B66C-B6B41FBD85C6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Top Corners Rounded 21">
                <a:extLst>
                  <a:ext uri="{FF2B5EF4-FFF2-40B4-BE49-F238E27FC236}">
                    <a16:creationId xmlns:a16="http://schemas.microsoft.com/office/drawing/2014/main" id="{B776F327-24C2-4E90-975D-0839385889ED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7B62F52A-8758-464F-98EE-BCC4ADE94AC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A660DC-7119-41F0-90FA-0260FC9F6983}"/>
              </a:ext>
            </a:extLst>
          </p:cNvPr>
          <p:cNvGrpSpPr/>
          <p:nvPr/>
        </p:nvGrpSpPr>
        <p:grpSpPr>
          <a:xfrm>
            <a:off x="1193322" y="1504433"/>
            <a:ext cx="2519968" cy="4503312"/>
            <a:chOff x="1189044" y="1504433"/>
            <a:chExt cx="2519968" cy="4503312"/>
          </a:xfrm>
        </p:grpSpPr>
        <p:grpSp>
          <p:nvGrpSpPr>
            <p:cNvPr id="35" name="Group 33">
              <a:extLst>
                <a:ext uri="{FF2B5EF4-FFF2-40B4-BE49-F238E27FC236}">
                  <a16:creationId xmlns:a16="http://schemas.microsoft.com/office/drawing/2014/main" id="{20F75FCD-888B-42D1-8435-C180DCD391F2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37" name="Rectangle: Rounded Corners 3">
                <a:extLst>
                  <a:ext uri="{FF2B5EF4-FFF2-40B4-BE49-F238E27FC236}">
                    <a16:creationId xmlns:a16="http://schemas.microsoft.com/office/drawing/2014/main" id="{B630AA80-634B-4297-820E-D6139307F25F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20">
                <a:extLst>
                  <a:ext uri="{FF2B5EF4-FFF2-40B4-BE49-F238E27FC236}">
                    <a16:creationId xmlns:a16="http://schemas.microsoft.com/office/drawing/2014/main" id="{F930A683-5501-4A89-A129-450E6F41A8CC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Top Corners Rounded 21">
                <a:extLst>
                  <a:ext uri="{FF2B5EF4-FFF2-40B4-BE49-F238E27FC236}">
                    <a16:creationId xmlns:a16="http://schemas.microsoft.com/office/drawing/2014/main" id="{108D8BF7-1E8D-49C6-8964-730EA9CB780B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D882F259-8285-43E4-A8C6-5138A6FAAF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237CF5-82B5-487F-9313-0CC7AF3C2769}"/>
              </a:ext>
            </a:extLst>
          </p:cNvPr>
          <p:cNvGrpSpPr/>
          <p:nvPr/>
        </p:nvGrpSpPr>
        <p:grpSpPr>
          <a:xfrm>
            <a:off x="1184766" y="1504433"/>
            <a:ext cx="2519968" cy="4503312"/>
            <a:chOff x="1189044" y="1504433"/>
            <a:chExt cx="2519968" cy="4503312"/>
          </a:xfrm>
        </p:grpSpPr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35F4F9E4-B5F1-4435-A5F2-3CD75EE0ACFF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24" name="Rectangle: Rounded Corners 3">
                <a:extLst>
                  <a:ext uri="{FF2B5EF4-FFF2-40B4-BE49-F238E27FC236}">
                    <a16:creationId xmlns:a16="http://schemas.microsoft.com/office/drawing/2014/main" id="{F35D32AF-A008-4697-98FC-9D39215C6BDB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0">
                <a:extLst>
                  <a:ext uri="{FF2B5EF4-FFF2-40B4-BE49-F238E27FC236}">
                    <a16:creationId xmlns:a16="http://schemas.microsoft.com/office/drawing/2014/main" id="{C0DDF724-1A65-4752-8861-1F38E1406B82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Top Corners Rounded 21">
                <a:extLst>
                  <a:ext uri="{FF2B5EF4-FFF2-40B4-BE49-F238E27FC236}">
                    <a16:creationId xmlns:a16="http://schemas.microsoft.com/office/drawing/2014/main" id="{C63D66EC-17F8-4DFF-A958-5A9A1012D697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CC658050-CD28-4B05-8E21-5BE306B19624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D611BFD7-B4C1-272C-87C1-FC4C9D6D02E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2AAE154F-8773-4223-E38A-F2CC6175CAAC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122FFB6F-A962-6848-E7D2-F9B67ACC3BB9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7B249A2A-4C49-2F31-9540-7C7FDDDC6C4A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D501C927-2984-8651-F853-1B395E0D9032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FF7ECB8-A5C0-4FB7-A6DF-A285BE8CE08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AF571B0-691A-456F-9739-AC37817EFB2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l="5184" t="9896" r="4525" b="59885"/>
          <a:stretch/>
        </p:blipFill>
        <p:spPr>
          <a:xfrm>
            <a:off x="1510325" y="1947726"/>
            <a:ext cx="1875512" cy="1410771"/>
          </a:xfrm>
          <a:prstGeom prst="roundRect">
            <a:avLst/>
          </a:prstGeom>
          <a:ln w="9525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785DC62-23F6-4870-A147-A55D91549BE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l="10275" t="17481" r="9937" b="72453"/>
          <a:stretch/>
        </p:blipFill>
        <p:spPr>
          <a:xfrm>
            <a:off x="1616075" y="2301875"/>
            <a:ext cx="1657350" cy="469900"/>
          </a:xfrm>
          <a:prstGeom prst="roundRect">
            <a:avLst/>
          </a:prstGeom>
          <a:ln w="952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02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5366064" y="-2536229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A785DC62-23F6-4870-A147-A55D91549BE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10795" t="17636" r="11007" b="72844"/>
          <a:stretch/>
        </p:blipFill>
        <p:spPr>
          <a:xfrm>
            <a:off x="4352471" y="440060"/>
            <a:ext cx="3487055" cy="954107"/>
          </a:xfrm>
          <a:prstGeom prst="roundRect">
            <a:avLst/>
          </a:prstGeom>
          <a:ln w="9525">
            <a:noFill/>
          </a:ln>
          <a:effectLst/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82C189BA-36FA-4BC7-9AED-CF008A1B382D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1189044" y="1504433"/>
            <a:chExt cx="2519968" cy="4503312"/>
          </a:xfrm>
        </p:grpSpPr>
        <p:grpSp>
          <p:nvGrpSpPr>
            <p:cNvPr id="2" name="Group 33">
              <a:extLst>
                <a:ext uri="{FF2B5EF4-FFF2-40B4-BE49-F238E27FC236}">
                  <a16:creationId xmlns:a16="http://schemas.microsoft.com/office/drawing/2014/main" id="{D611BFD7-B4C1-272C-87C1-FC4C9D6D02E7}"/>
                </a:ext>
              </a:extLst>
            </p:cNvPr>
            <p:cNvGrpSpPr/>
            <p:nvPr/>
          </p:nvGrpSpPr>
          <p:grpSpPr>
            <a:xfrm>
              <a:off x="1189044" y="1504433"/>
              <a:ext cx="2519968" cy="4503312"/>
              <a:chOff x="4543331" y="418722"/>
              <a:chExt cx="3105339" cy="6020555"/>
            </a:xfrm>
          </p:grpSpPr>
          <p:sp>
            <p:nvSpPr>
              <p:cNvPr id="3" name="Rectangle: Rounded Corners 3">
                <a:extLst>
                  <a:ext uri="{FF2B5EF4-FFF2-40B4-BE49-F238E27FC236}">
                    <a16:creationId xmlns:a16="http://schemas.microsoft.com/office/drawing/2014/main" id="{2AAE154F-8773-4223-E38A-F2CC6175CAAC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20">
                <a:extLst>
                  <a:ext uri="{FF2B5EF4-FFF2-40B4-BE49-F238E27FC236}">
                    <a16:creationId xmlns:a16="http://schemas.microsoft.com/office/drawing/2014/main" id="{122FFB6F-A962-6848-E7D2-F9B67ACC3BB9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Top Corners Rounded 21">
                <a:extLst>
                  <a:ext uri="{FF2B5EF4-FFF2-40B4-BE49-F238E27FC236}">
                    <a16:creationId xmlns:a16="http://schemas.microsoft.com/office/drawing/2014/main" id="{7B249A2A-4C49-2F31-9540-7C7FDDDC6C4A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E217E8D-C4EA-42F1-B1C5-3F52AE52432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3"/>
            <a:stretch/>
          </p:blipFill>
          <p:spPr>
            <a:xfrm>
              <a:off x="1410802" y="1632089"/>
              <a:ext cx="2077200" cy="4248000"/>
            </a:xfrm>
            <a:prstGeom prst="rect">
              <a:avLst/>
            </a:prstGeom>
          </p:spPr>
        </p:pic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id="{1D1D901D-2248-4CFF-9256-80001A8C6ACE}"/>
              </a:ext>
            </a:extLst>
          </p:cNvPr>
          <p:cNvGrpSpPr/>
          <p:nvPr/>
        </p:nvGrpSpPr>
        <p:grpSpPr>
          <a:xfrm>
            <a:off x="4836016" y="1504433"/>
            <a:ext cx="2519968" cy="4503312"/>
            <a:chOff x="4543331" y="418722"/>
            <a:chExt cx="3105339" cy="6020555"/>
          </a:xfrm>
        </p:grpSpPr>
        <p:sp>
          <p:nvSpPr>
            <p:cNvPr id="33" name="Rectangle: Rounded Corners 3">
              <a:extLst>
                <a:ext uri="{FF2B5EF4-FFF2-40B4-BE49-F238E27FC236}">
                  <a16:creationId xmlns:a16="http://schemas.microsoft.com/office/drawing/2014/main" id="{1FDC27C4-F3AC-4ECE-A70B-112FC8398DF5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20">
              <a:extLst>
                <a:ext uri="{FF2B5EF4-FFF2-40B4-BE49-F238E27FC236}">
                  <a16:creationId xmlns:a16="http://schemas.microsoft.com/office/drawing/2014/main" id="{9039CAA7-19B8-4188-AF3F-A3E92D3A8F87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Top Corners Rounded 21">
              <a:extLst>
                <a:ext uri="{FF2B5EF4-FFF2-40B4-BE49-F238E27FC236}">
                  <a16:creationId xmlns:a16="http://schemas.microsoft.com/office/drawing/2014/main" id="{FBF4D932-3913-46BD-A277-C772BCCBFF68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978A313-E1A6-43A0-9598-EABE61B0BADC}"/>
              </a:ext>
            </a:extLst>
          </p:cNvPr>
          <p:cNvGrpSpPr/>
          <p:nvPr/>
        </p:nvGrpSpPr>
        <p:grpSpPr>
          <a:xfrm>
            <a:off x="8482988" y="1504433"/>
            <a:ext cx="2519968" cy="4503312"/>
            <a:chOff x="8482988" y="1504433"/>
            <a:chExt cx="2519968" cy="4503312"/>
          </a:xfrm>
        </p:grpSpPr>
        <p:grpSp>
          <p:nvGrpSpPr>
            <p:cNvPr id="38" name="Group 33">
              <a:extLst>
                <a:ext uri="{FF2B5EF4-FFF2-40B4-BE49-F238E27FC236}">
                  <a16:creationId xmlns:a16="http://schemas.microsoft.com/office/drawing/2014/main" id="{F924AF9D-55B3-4D80-A5A0-3B040392018E}"/>
                </a:ext>
              </a:extLst>
            </p:cNvPr>
            <p:cNvGrpSpPr/>
            <p:nvPr/>
          </p:nvGrpSpPr>
          <p:grpSpPr>
            <a:xfrm>
              <a:off x="8482988" y="1504433"/>
              <a:ext cx="2519968" cy="4503312"/>
              <a:chOff x="4543331" y="418722"/>
              <a:chExt cx="3105339" cy="6020555"/>
            </a:xfrm>
          </p:grpSpPr>
          <p:sp>
            <p:nvSpPr>
              <p:cNvPr id="40" name="Rectangle: Rounded Corners 3">
                <a:extLst>
                  <a:ext uri="{FF2B5EF4-FFF2-40B4-BE49-F238E27FC236}">
                    <a16:creationId xmlns:a16="http://schemas.microsoft.com/office/drawing/2014/main" id="{C0D63617-2E4F-4FBD-B84A-7FEC4BCDA45C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6C2BD321-F93A-4DD4-9AFA-36264FEF7E2A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Top Corners Rounded 21">
                <a:extLst>
                  <a:ext uri="{FF2B5EF4-FFF2-40B4-BE49-F238E27FC236}">
                    <a16:creationId xmlns:a16="http://schemas.microsoft.com/office/drawing/2014/main" id="{A9B0D9BA-D33B-42E7-B95B-1CACD5B30AF6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06BE9D0-DF1D-4E6E-A1E1-526B8EA68ED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3"/>
            <a:stretch/>
          </p:blipFill>
          <p:spPr>
            <a:xfrm>
              <a:off x="8703998" y="1632089"/>
              <a:ext cx="2077200" cy="4248000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452B259A-5784-41EE-94F1-B27200D3BDC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6"/>
          <a:stretch/>
        </p:blipFill>
        <p:spPr>
          <a:xfrm>
            <a:off x="5057400" y="1632089"/>
            <a:ext cx="20772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  <a:effectLst/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3D986478-2F69-6D65-03C2-E4C490C670C9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9B8B205C-AF9A-1A64-6468-AACDB116D77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9741E504-2CEF-5636-095C-A4F198F2034A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2A45F12-0DF7-AB9D-3B29-02D14D738E48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5118809" y="6242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82069396-2CF9-1789-805C-35ED26DBC876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DEA14F1C-DF44-3071-2D92-E62D2CFC06E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4767CEA4-97B9-ED57-F945-BE7B3207E3A1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5274463-B76F-FD57-3C73-367CD4388381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C5309315-6E62-F597-A0DC-342EDE646CA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0E964A-21C2-624F-6B8D-90B47A69839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A14FF4B-B846-4BEF-BE55-9AB5C9EB3F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5184" t="40298" r="4525" b="39566"/>
          <a:stretch/>
        </p:blipFill>
        <p:spPr>
          <a:xfrm>
            <a:off x="1510325" y="3367042"/>
            <a:ext cx="1875512" cy="940037"/>
          </a:xfrm>
          <a:prstGeom prst="roundRect">
            <a:avLst/>
          </a:prstGeom>
          <a:ln w="9525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108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B8C460C1-18B1-73F2-8CA2-D619171C029B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F9F9A4DC-737D-C3F2-E867-D061BA652A78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58B6F91D-E633-7A4A-C539-A8A41D7FF9CF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38EBF238-6463-B911-D9F0-3D35BFA8162F}"/>
              </a:ext>
            </a:extLst>
          </p:cNvPr>
          <p:cNvSpPr txBox="1"/>
          <p:nvPr/>
        </p:nvSpPr>
        <p:spPr>
          <a:xfrm>
            <a:off x="9084118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9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4448753" y="507936"/>
            <a:ext cx="32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4EFF5C4-9EA4-D7BD-0E20-1A271DF4B9A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33CF1B1F-C1DB-CB84-8D07-6CF15A1102B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B4BFAB45-315A-12B8-9221-C3CA485D8B9D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49DAF62-65B0-0512-4B1D-6CCB0EC3A713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4C0026CA-220E-5039-7B90-A4F43D0F7359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7271E0-AFB0-40C3-B580-36B066A9F0E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DBCC810-2614-4EA4-BF76-28863F831C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5184" t="59779" r="4525" b="9753"/>
          <a:stretch/>
        </p:blipFill>
        <p:spPr>
          <a:xfrm>
            <a:off x="1510325" y="4276436"/>
            <a:ext cx="1875512" cy="1422400"/>
          </a:xfrm>
          <a:prstGeom prst="roundRect">
            <a:avLst/>
          </a:prstGeom>
          <a:ln w="9525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75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" name="TextBox 24">
            <a:extLst>
              <a:ext uri="{FF2B5EF4-FFF2-40B4-BE49-F238E27FC236}">
                <a16:creationId xmlns:a16="http://schemas.microsoft.com/office/drawing/2014/main" id="{62D580DE-9ADE-B70F-6947-2C435F63F7AC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24C5C67-CE70-4EE7-61C8-689EF7809E63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6CB76A82-3364-A8E6-57A3-783CCF19DE94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4CB92142-5351-568A-46F6-0CC00AA59BCB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6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9" grpId="0"/>
      <p:bldP spid="19" grpId="1"/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5A5A5"/>
                </a:solidFill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28785" y="3446727"/>
            <a:ext cx="349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7258" y="3508769"/>
            <a:ext cx="322511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Visualizzazione delle organizzazioni di appartenenza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dei dispositivi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Controllo dei dispositivi tramite allarmi 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Analisi e verifica di dati tramite appositi tag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di Dashboard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2213366" y="568497"/>
            <a:ext cx="776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Il nostro PROGETTO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10043947" y="336847"/>
            <a:ext cx="4044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Scrivere qui lo scopo del nostro progetto: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Rendere smart un dispositivo fisico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Industria 4,0</a:t>
            </a:r>
            <a:endParaRPr lang="en-US" sz="1400" u="sng" dirty="0">
              <a:solidFill>
                <a:srgbClr val="FF0000"/>
              </a:solidFill>
              <a:latin typeface="The Sans Light-" panose="02000503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Interfacciamento</a:t>
            </a:r>
            <a:r>
              <a:rPr lang="en-US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 gateway </a:t>
            </a:r>
          </a:p>
          <a:p>
            <a:pPr marL="285750" indent="-285750">
              <a:buFontTx/>
              <a:buChar char="-"/>
            </a:pP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Interfacciamento</a:t>
            </a:r>
            <a:r>
              <a:rPr lang="en-US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 con un </a:t>
            </a: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qualcosa</a:t>
            </a:r>
            <a:r>
              <a:rPr lang="en-US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u="sng" dirty="0" err="1">
                <a:solidFill>
                  <a:srgbClr val="FF0000"/>
                </a:solidFill>
                <a:latin typeface="The Sans Light-" panose="02000503050000020004" pitchFamily="2" charset="0"/>
              </a:rPr>
              <a:t>lontano</a:t>
            </a:r>
            <a:endParaRPr lang="it-IT" sz="1400" u="sng" dirty="0">
              <a:solidFill>
                <a:srgbClr val="FF0000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2" name="TextBox 24">
            <a:extLst>
              <a:ext uri="{FF2B5EF4-FFF2-40B4-BE49-F238E27FC236}">
                <a16:creationId xmlns:a16="http://schemas.microsoft.com/office/drawing/2014/main" id="{86D21F57-E045-DFAE-D163-8B07F0C9F0B5}"/>
              </a:ext>
            </a:extLst>
          </p:cNvPr>
          <p:cNvSpPr txBox="1"/>
          <p:nvPr/>
        </p:nvSpPr>
        <p:spPr>
          <a:xfrm>
            <a:off x="874754" y="1565354"/>
            <a:ext cx="5833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Il principio che ha fatto nascere il progetto è il partire da un apparato prettamente fisico che richiede la presenza fisica di un addetto per poter interagire con la macchina, all’ottenere un sistema di interfacciamento tra dispositivi a distanza.</a:t>
            </a:r>
          </a:p>
          <a:p>
            <a:pPr lvl="0" algn="just">
              <a:defRPr/>
            </a:pPr>
            <a:r>
              <a:rPr kumimoji="0" lang="it-IT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Possiamo</a:t>
            </a:r>
            <a:r>
              <a:rPr kumimoji="0" lang="it-IT" i="1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kumimoji="0" lang="it-IT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quindi parlare di </a:t>
            </a:r>
            <a:r>
              <a:rPr kumimoji="0" lang="it-IT" b="1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industria 4.0</a:t>
            </a:r>
            <a:r>
              <a:rPr kumimoji="0" lang="it-IT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, cioè la nuova industria che integra macchinari meccanici con il web </a:t>
            </a: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rendendoli intelligenti, consentendo loro di interagire con l'ambiente circostante e di connettersi ad altri dispositivi e sistemi remoti.</a:t>
            </a:r>
            <a:endParaRPr kumimoji="0" lang="it-IT" i="0" u="none" strike="noStrike" kern="1200" cap="none" spc="0" normalizeH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lvl="0" algn="just">
              <a:defRPr/>
            </a:pP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L’interfacciamento avviene tramite un gateway che è stato posizionato presso la macchina. Esso è il dispositivo che si connette alla rete, premettendo il passaggio di dati. </a:t>
            </a:r>
            <a:endParaRPr kumimoji="0" lang="it-IT" i="0" u="none" strike="noStrike" kern="1200" cap="none" spc="0" normalizeH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Immagine 5" descr="Immagine che contiene testo, schermata, aqua, grafica&#10;&#10;Descrizione generata automaticamente">
            <a:extLst>
              <a:ext uri="{FF2B5EF4-FFF2-40B4-BE49-F238E27FC236}">
                <a16:creationId xmlns:a16="http://schemas.microsoft.com/office/drawing/2014/main" id="{96DA87D0-49E7-A044-9774-BD0AE01C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11" y="1635829"/>
            <a:ext cx="4129494" cy="41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1813327" y="568497"/>
            <a:ext cx="987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Lo </a:t>
            </a:r>
            <a:r>
              <a:rPr lang="en-US" sz="48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sviluppo</a:t>
            </a:r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 e la </a:t>
            </a:r>
            <a:r>
              <a:rPr lang="en-US" sz="48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possibilità</a:t>
            </a:r>
            <a:endParaRPr lang="en-US" sz="4800" dirty="0">
              <a:solidFill>
                <a:schemeClr val="bg1"/>
              </a:solidFill>
              <a:latin typeface="Termina Light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10011746" y="1399494"/>
            <a:ext cx="47164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Scrivere qui (politica):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Flessografica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FF0000"/>
                </a:solidFill>
                <a:latin typeface="The Sans Light-" panose="02000503050000020004" pitchFamily="2" charset="0"/>
              </a:rPr>
              <a:t>Possibilità fortunatissima di aver usato il laboratorio territoriale per l'occupabilità)</a:t>
            </a:r>
          </a:p>
          <a:p>
            <a:pPr marL="285750" indent="-285750">
              <a:buFontTx/>
              <a:buChar char="-"/>
            </a:pPr>
            <a:endParaRPr lang="it-IT" sz="1400" u="sng" dirty="0">
              <a:solidFill>
                <a:srgbClr val="FF0000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2" name="TextBox 24">
            <a:extLst>
              <a:ext uri="{FF2B5EF4-FFF2-40B4-BE49-F238E27FC236}">
                <a16:creationId xmlns:a16="http://schemas.microsoft.com/office/drawing/2014/main" id="{EFC87BC8-067C-DF14-15A3-BF21C25C3B9F}"/>
              </a:ext>
            </a:extLst>
          </p:cNvPr>
          <p:cNvSpPr txBox="1"/>
          <p:nvPr/>
        </p:nvSpPr>
        <p:spPr>
          <a:xfrm>
            <a:off x="874753" y="1635829"/>
            <a:ext cx="9136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Il nostro progetto in dettaglio prevede lo sviluppo di una applicazione che si interfacci con una stampante flessografica situata presso il laboratorio territoriale per l’occupabilità di Lecco. </a:t>
            </a:r>
          </a:p>
          <a:p>
            <a:pPr lvl="0" algn="just">
              <a:defRPr/>
            </a:pPr>
            <a:r>
              <a:rPr kumimoji="0" lang="it-IT" i="0" u="none" strike="noStrike" kern="120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Abbiamo quindi avuto la possibilità di usare (pur se a distanza) un qualcosa  </a:t>
            </a:r>
          </a:p>
        </p:txBody>
      </p:sp>
    </p:spTree>
    <p:extLst>
      <p:ext uri="{BB962C8B-B14F-4D97-AF65-F5344CB8AC3E}">
        <p14:creationId xmlns:p14="http://schemas.microsoft.com/office/powerpoint/2010/main" val="386842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2213366" y="804832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La nostra APPLICAZIONE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9" y="2123774"/>
            <a:ext cx="349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Applicazione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maui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(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androi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ios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Interfaccia con gateway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Descrizione api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26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1440848" y="804832"/>
            <a:ext cx="10270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La SICUREZZA informatica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9" y="2123774"/>
            <a:ext cx="3495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Problema autenticazione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Utilizzo token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"per fare richiesta bisogna dimostrare ad ogni chiamata che non siamo malintenzionati tramite token 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twcnoloiga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jwp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(?)"</a:t>
            </a:r>
          </a:p>
          <a:p>
            <a:pPr marL="285750" indent="-285750">
              <a:buFontTx/>
              <a:buChar char="-"/>
            </a:pPr>
            <a:endParaRPr lang="it-IT" sz="1400" u="sng" dirty="0">
              <a:solidFill>
                <a:srgbClr val="A5A5A5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84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1176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Termina Light</vt:lpstr>
      <vt:lpstr>Calibri</vt:lpstr>
      <vt:lpstr>Arial</vt:lpstr>
      <vt:lpstr>Poppins Light</vt:lpstr>
      <vt:lpstr>The Sans Light-</vt:lpstr>
      <vt:lpstr>Helvetica</vt:lpstr>
      <vt:lpstr>Calibri Light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DANIELE SALA 4IA_STUDENTI</cp:lastModifiedBy>
  <cp:revision>36</cp:revision>
  <dcterms:created xsi:type="dcterms:W3CDTF">2022-08-01T04:53:53Z</dcterms:created>
  <dcterms:modified xsi:type="dcterms:W3CDTF">2023-05-31T06:17:15Z</dcterms:modified>
</cp:coreProperties>
</file>