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0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1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Poppins Light" panose="00000400000000000000" pitchFamily="2" charset="0"/>
      <p:regular r:id="rId27"/>
      <p:italic r:id="rId28"/>
    </p:embeddedFont>
    <p:embeddedFont>
      <p:font typeface="Termina Light" panose="00000400000000000000" charset="0"/>
      <p:regular r:id="rId29"/>
    </p:embeddedFont>
    <p:embeddedFont>
      <p:font typeface="The Sans Light-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1399C3"/>
    <a:srgbClr val="51DEF1"/>
    <a:srgbClr val="26BBEA"/>
    <a:srgbClr val="FFEB31"/>
    <a:srgbClr val="FF7209"/>
    <a:srgbClr val="F60064"/>
    <a:srgbClr val="006600"/>
    <a:srgbClr val="C4A16E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3D986478-2F69-6D65-03C2-E4C490C670C9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9B8B205C-AF9A-1A64-6468-AACDB116D772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9741E504-2CEF-5636-095C-A4F198F2034A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2A45F12-0DF7-AB9D-3B29-02D14D738E48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9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5118809" y="624252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82069396-2CF9-1789-805C-35ED26DBC876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DEA14F1C-DF44-3071-2D92-E62D2CFC06E1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4767CEA4-97B9-ED57-F945-BE7B3207E3A1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15274463-B76F-FD57-3C73-367CD4388381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C5309315-6E62-F597-A0DC-342EDE646CAE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0E964A-21C2-624F-6B8D-90B47A69839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3129" b="5879"/>
          <a:stretch/>
        </p:blipFill>
        <p:spPr>
          <a:xfrm>
            <a:off x="1409481" y="1632089"/>
            <a:ext cx="207720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B8C460C1-18B1-73F2-8CA2-D619171C029B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F9F9A4DC-737D-C3F2-E867-D061BA652A78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58B6F91D-E633-7A4A-C539-A8A41D7FF9CF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38EBF238-6463-B911-D9F0-3D35BFA8162F}"/>
              </a:ext>
            </a:extLst>
          </p:cNvPr>
          <p:cNvSpPr txBox="1"/>
          <p:nvPr/>
        </p:nvSpPr>
        <p:spPr>
          <a:xfrm>
            <a:off x="9084118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9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4448753" y="507936"/>
            <a:ext cx="32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34EFF5C4-9EA4-D7BD-0E20-1A271DF4B9A7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33CF1B1F-C1DB-CB84-8D07-6CF15A1102B1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B4BFAB45-315A-12B8-9221-C3CA485D8B9D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149DAF62-65B0-0512-4B1D-6CCB0EC3A713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7E6EEE96-93FE-A8B1-4E5D-6E17E0AE9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b="3756"/>
          <a:stretch/>
        </p:blipFill>
        <p:spPr bwMode="auto">
          <a:xfrm>
            <a:off x="1410802" y="1632374"/>
            <a:ext cx="2076450" cy="42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4C0026CA-220E-5039-7B90-A4F43D0F7359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</p:spTree>
    <p:extLst>
      <p:ext uri="{BB962C8B-B14F-4D97-AF65-F5344CB8AC3E}">
        <p14:creationId xmlns:p14="http://schemas.microsoft.com/office/powerpoint/2010/main" val="9875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" name="TextBox 24">
            <a:extLst>
              <a:ext uri="{FF2B5EF4-FFF2-40B4-BE49-F238E27FC236}">
                <a16:creationId xmlns:a16="http://schemas.microsoft.com/office/drawing/2014/main" id="{62D580DE-9ADE-B70F-6947-2C435F63F7AC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24C5C67-CE70-4EE7-61C8-689EF7809E63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6CB76A82-3364-A8E6-57A3-783CCF19DE94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4CB92142-5351-568A-46F6-0CC00AA59BCB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chemeClr val="bg1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6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9" grpId="0"/>
      <p:bldP spid="19" grpId="1"/>
      <p:bldP spid="26" grpId="0"/>
      <p:bldP spid="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5A5A5"/>
                </a:solidFill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28785" y="3446727"/>
            <a:ext cx="349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7258" y="3508769"/>
            <a:ext cx="322511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Visualizzazione delle organizzazioni di appartenenza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dei dispositivi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Controllo dei dispositivi tramite allarmi 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Analisi e verifica di dati tramite appositi tag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di Dashboard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  <a:latin typeface="The Sans Light-" panose="020B0604020202020204" charset="0"/>
                <a:cs typeface="The Sans Light-" panose="020B0604020202020204" charset="0"/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The Sans Light-" panose="020B0604020202020204" charset="0"/>
              <a:cs typeface="The Sans Light-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4247577" y="618406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76590A3C-6213-702A-9F01-AB9DC6E992DC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DB323C5F-A5DD-4945-672C-870124A95066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73">
              <a:extLst>
                <a:ext uri="{FF2B5EF4-FFF2-40B4-BE49-F238E27FC236}">
                  <a16:creationId xmlns:a16="http://schemas.microsoft.com/office/drawing/2014/main" id="{75384A71-5495-67E6-A0A2-3E3B6B63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3D976E0A-B263-F383-EC67-9295F179839F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5986A209-8453-64A1-8D24-64593D88FE13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7F72CFCA-C87A-0465-0345-52B75F4187E8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57ADA43E-C8AF-28DE-554C-67C15E3463A0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28127E-EA37-52E4-1CD1-189D533B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b="3756"/>
          <a:stretch/>
        </p:blipFill>
        <p:spPr bwMode="auto">
          <a:xfrm>
            <a:off x="1410802" y="1632374"/>
            <a:ext cx="2076450" cy="42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7F945FC-2FA0-9CD6-8992-6715DBF9482E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</p:spTree>
    <p:extLst>
      <p:ext uri="{BB962C8B-B14F-4D97-AF65-F5344CB8AC3E}">
        <p14:creationId xmlns:p14="http://schemas.microsoft.com/office/powerpoint/2010/main" val="193789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srgbClr val="A5A5A5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0" name="TextBox 24">
            <a:extLst>
              <a:ext uri="{FF2B5EF4-FFF2-40B4-BE49-F238E27FC236}">
                <a16:creationId xmlns:a16="http://schemas.microsoft.com/office/drawing/2014/main" id="{8D82F0B7-553D-B831-74A2-2DBD0D4A6D25}"/>
              </a:ext>
            </a:extLst>
          </p:cNvPr>
          <p:cNvSpPr txBox="1"/>
          <p:nvPr/>
        </p:nvSpPr>
        <p:spPr>
          <a:xfrm>
            <a:off x="1191068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funzionalità permette di visualizzare le varie organizzazioni a cui si appartiene. Accedendo ad esse è possibile visualizzare i dispositivi,  e quindi i dati, che vengono condivisi sul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87B93B5A-77A4-6362-06C8-DB3FB64CB252}"/>
              </a:ext>
            </a:extLst>
          </p:cNvPr>
          <p:cNvSpPr txBox="1"/>
          <p:nvPr/>
        </p:nvSpPr>
        <p:spPr>
          <a:xfrm>
            <a:off x="3822083" y="4433237"/>
            <a:ext cx="1916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b="1" dirty="0">
                <a:solidFill>
                  <a:schemeClr val="bg1"/>
                </a:solidFill>
              </a:rPr>
              <a:t>L’elemento corrente permette di visualizzare i dispositivi apparentanti ad una specifica organizzazione, è quindi possibile vedere lo stato di esso e i dati che produce.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7B0077EC-8B34-4CAE-A442-97552C2EC459}"/>
              </a:ext>
            </a:extLst>
          </p:cNvPr>
          <p:cNvSpPr txBox="1"/>
          <p:nvPr/>
        </p:nvSpPr>
        <p:spPr>
          <a:xfrm>
            <a:off x="6453102" y="4433237"/>
            <a:ext cx="19168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Questa caratteristica permette di avere delle notifiche che informano l’utente di qualsiasi evento da lui predefinito, come ad esempio la raggiunta di valori specifici dei parametri designati.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71B69BB-AA96-9B6C-79A0-2829494E2101}"/>
              </a:ext>
            </a:extLst>
          </p:cNvPr>
          <p:cNvSpPr txBox="1"/>
          <p:nvPr/>
        </p:nvSpPr>
        <p:spPr>
          <a:xfrm>
            <a:off x="9084118" y="4433237"/>
            <a:ext cx="1916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1050" dirty="0">
                <a:solidFill>
                  <a:srgbClr val="A5A5A5"/>
                </a:solidFill>
              </a:rPr>
              <a:t>Questo aspetto permette di organizzare i vari dati dell’applicazione in una comoda pagina grafica, rendendo la lettura più intuitiva </a:t>
            </a:r>
            <a:endParaRPr kumimoji="0" lang="en-US" sz="105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9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8" y="507936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grpSp>
        <p:nvGrpSpPr>
          <p:cNvPr id="2" name="Group 33">
            <a:extLst>
              <a:ext uri="{FF2B5EF4-FFF2-40B4-BE49-F238E27FC236}">
                <a16:creationId xmlns:a16="http://schemas.microsoft.com/office/drawing/2014/main" id="{D611BFD7-B4C1-272C-87C1-FC4C9D6D02E7}"/>
              </a:ext>
            </a:extLst>
          </p:cNvPr>
          <p:cNvGrpSpPr/>
          <p:nvPr/>
        </p:nvGrpSpPr>
        <p:grpSpPr>
          <a:xfrm>
            <a:off x="1189044" y="1504433"/>
            <a:ext cx="2519968" cy="4503312"/>
            <a:chOff x="4543331" y="418722"/>
            <a:chExt cx="3105339" cy="6020555"/>
          </a:xfrm>
        </p:grpSpPr>
        <p:sp>
          <p:nvSpPr>
            <p:cNvPr id="3" name="Rectangle: Rounded Corners 3">
              <a:extLst>
                <a:ext uri="{FF2B5EF4-FFF2-40B4-BE49-F238E27FC236}">
                  <a16:creationId xmlns:a16="http://schemas.microsoft.com/office/drawing/2014/main" id="{2AAE154F-8773-4223-E38A-F2CC6175CAAC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20">
              <a:extLst>
                <a:ext uri="{FF2B5EF4-FFF2-40B4-BE49-F238E27FC236}">
                  <a16:creationId xmlns:a16="http://schemas.microsoft.com/office/drawing/2014/main" id="{122FFB6F-A962-6848-E7D2-F9B67ACC3BB9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21">
              <a:extLst>
                <a:ext uri="{FF2B5EF4-FFF2-40B4-BE49-F238E27FC236}">
                  <a16:creationId xmlns:a16="http://schemas.microsoft.com/office/drawing/2014/main" id="{7B249A2A-4C49-2F31-9540-7C7FDDDC6C4A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EB997C8B-D662-A387-295F-7AC8BDC43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 b="3756"/>
          <a:stretch/>
        </p:blipFill>
        <p:spPr bwMode="auto">
          <a:xfrm>
            <a:off x="1410802" y="1632374"/>
            <a:ext cx="2076450" cy="42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D501C927-2984-8651-F853-1B395E0D9032}"/>
              </a:ext>
            </a:extLst>
          </p:cNvPr>
          <p:cNvSpPr txBox="1"/>
          <p:nvPr/>
        </p:nvSpPr>
        <p:spPr>
          <a:xfrm>
            <a:off x="4895985" y="1722151"/>
            <a:ext cx="6504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</p:spTree>
    <p:extLst>
      <p:ext uri="{BB962C8B-B14F-4D97-AF65-F5344CB8AC3E}">
        <p14:creationId xmlns:p14="http://schemas.microsoft.com/office/powerpoint/2010/main" val="37602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929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Helvetica</vt:lpstr>
      <vt:lpstr>Calibri Light</vt:lpstr>
      <vt:lpstr>Termina Light</vt:lpstr>
      <vt:lpstr>Arial</vt:lpstr>
      <vt:lpstr>Calibri</vt:lpstr>
      <vt:lpstr>Poppins Light</vt:lpstr>
      <vt:lpstr>The Sans Light-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DANIELE GALIMBERTI 4IB_STUDENTI</cp:lastModifiedBy>
  <cp:revision>27</cp:revision>
  <dcterms:created xsi:type="dcterms:W3CDTF">2022-08-01T04:53:53Z</dcterms:created>
  <dcterms:modified xsi:type="dcterms:W3CDTF">2023-05-29T09:52:53Z</dcterms:modified>
</cp:coreProperties>
</file>