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2" r:id="rId2"/>
    <p:sldId id="256" r:id="rId3"/>
    <p:sldId id="258" r:id="rId4"/>
    <p:sldId id="259" r:id="rId5"/>
    <p:sldId id="260" r:id="rId6"/>
    <p:sldId id="270" r:id="rId7"/>
    <p:sldId id="272" r:id="rId8"/>
    <p:sldId id="276" r:id="rId9"/>
    <p:sldId id="273" r:id="rId10"/>
    <p:sldId id="277" r:id="rId11"/>
    <p:sldId id="274" r:id="rId12"/>
    <p:sldId id="278" r:id="rId13"/>
    <p:sldId id="275" r:id="rId14"/>
    <p:sldId id="261" r:id="rId15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libri Light" panose="020F0302020204030204" pitchFamily="34" charset="0"/>
      <p:regular r:id="rId20"/>
      <p:italic r:id="rId21"/>
    </p:embeddedFont>
    <p:embeddedFont>
      <p:font typeface="Helvetica" panose="020B0604020202020204" pitchFamily="34" charset="0"/>
      <p:regular r:id="rId22"/>
      <p:bold r:id="rId23"/>
      <p:italic r:id="rId24"/>
      <p:boldItalic r:id="rId25"/>
    </p:embeddedFont>
    <p:embeddedFont>
      <p:font typeface="Poppins Light" panose="00000400000000000000" pitchFamily="2" charset="0"/>
      <p:regular r:id="rId26"/>
      <p:italic r:id="rId27"/>
    </p:embeddedFont>
    <p:embeddedFont>
      <p:font typeface="Termina Light" panose="00000400000000000000" charset="0"/>
      <p:regular r:id="rId28"/>
    </p:embeddedFont>
    <p:embeddedFont>
      <p:font typeface="The Sans Light-" panose="020B0604020202020204" charset="0"/>
      <p:regular r:id="rId29"/>
      <p:bold r:id="rId30"/>
      <p:italic r:id="rId31"/>
      <p:boldItalic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99C3"/>
    <a:srgbClr val="51DEF1"/>
    <a:srgbClr val="26BBEA"/>
    <a:srgbClr val="FFEB31"/>
    <a:srgbClr val="FF7209"/>
    <a:srgbClr val="F60064"/>
    <a:srgbClr val="006600"/>
    <a:srgbClr val="C4A16E"/>
    <a:srgbClr val="66CCFF"/>
    <a:srgbClr val="6FE3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2904" y="-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79337-3C02-7BD4-A7F1-A29FC961B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7A45C-5265-D989-B380-943CFEC84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22F41-F517-EED8-6602-15A3A54AE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6E61E-1D99-DD53-D7FD-4BC91C0FA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F47BD-C851-171A-92CC-08A52AFF8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17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3A3AE-A804-B8A9-BC7C-13574941B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C3711F-4978-8D4A-65B9-68F4FF464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F5528-7F89-D648-4083-427C842B5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5D75F-351D-56CD-57D2-D94AC6E4E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02045-669D-A167-37E9-8CE1B09BC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7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C162D5-83CC-11A1-EF43-4D38F6ED41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3C5837-C326-782B-7C91-5A4B64E9D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32662-F180-44C2-7BE1-B04655D67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A71DB-8363-34FD-70AA-C31B771C1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88C8A-CD8B-A79B-790D-34EFE164B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11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216A9-3E08-6E65-3D03-8EE010FCC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E6B4F-E89C-C9FB-835F-0B08A8650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3CAED-7C25-A710-E95C-1498997A7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E99C3-B9C9-2EF6-CDA0-CF3791097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F99CA-7F20-60C7-F2E1-53A1BEA7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35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3F256-9FEC-CF22-76CF-9904EC8B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14723-AD5F-FDE3-D6EF-594228AD0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6BF24-A309-98FB-884A-FCD062B69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CDB8F-CB62-FAE0-CF1A-4099E04F4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AC1F7-7F2E-DD17-0F98-954326F22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81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3A05C-FD3B-298E-D4F9-2193857A4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AC4DE-6226-D856-2E01-CDE8865093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0029A-14E1-0FE9-FB9E-F49B156B9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EDA5D-1AF5-1379-942F-CB894EE8C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FE569-E824-0904-725D-178884442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1EA1E-A607-0F28-D61A-C5BCADCC4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50BA2-93C5-6AA4-A22F-D3CD03C2E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B7C1C-C1C7-F7DA-C8B5-4EA956AD2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C1C89-0010-264E-26B4-53682C063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C48E-A8D9-C428-C1E2-69A5644A2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FDE333-66F3-BB4B-B600-33E219E26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5652A1-8E37-113A-B095-0CB8F183A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5E0FDC-7768-0BEF-5617-C22604E10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A1C4A-8E06-A212-4E95-B1909CD09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76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2E393-2946-7E04-2ECF-11FEC2085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EF2FD-D9BF-9E7B-F5E9-AAC698732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8D0756-CA58-037F-8635-125EC8A63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D8B14-772D-F272-210D-20019E3A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25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DCCE16-C56A-A45E-4FA8-791B64934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0B5ACB-C29B-7CA9-A593-5FC27BA14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E5483A-0267-407C-3A77-6F0594C1D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6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CFC2C-EBB7-BCF5-CDE8-ACD00DCC5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0AC0E-C872-BFB1-797C-488329B0D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C4BAD2-E627-103A-DD25-A8054E2ED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889D-2616-12EA-068A-2DE32CA96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BF9B0-4739-1DE9-1B91-94F92763E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8AA3B-6695-F292-A0D0-4FF491DA9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94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8ABCF-E861-08AD-53F0-00C8ED1A2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D8B1B2-CB9E-67EE-B9F3-0EB0B0E95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CCFA3F-E359-DCAA-6A88-0E002A4C1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D135E-C2CA-80FF-79FE-302929ADD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E9999-A6A4-1E7B-FAC8-4137356E8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2246F-FE41-9617-E898-8CAB9A1D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7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9A0BE9-6AD8-225C-1789-479F7C880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3BC1E-62D3-3241-9EF1-7E01E3AC5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98C23-5F89-F3D1-E46A-B693AF1CF5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BD90D-EB47-4C94-A79E-12372819FD9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96A11-A94F-7085-8513-F27DF75BAB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E6C07-7DDE-A8E9-FD55-6BE6252D8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215B0-70A9-403B-AFE3-EF59342E3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6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Oval 85">
            <a:extLst>
              <a:ext uri="{FF2B5EF4-FFF2-40B4-BE49-F238E27FC236}">
                <a16:creationId xmlns:a16="http://schemas.microsoft.com/office/drawing/2014/main" id="{78D83E90-C81B-3639-E855-6BA237B1E72F}"/>
              </a:ext>
            </a:extLst>
          </p:cNvPr>
          <p:cNvSpPr/>
          <p:nvPr/>
        </p:nvSpPr>
        <p:spPr>
          <a:xfrm>
            <a:off x="5633915" y="10516371"/>
            <a:ext cx="924172" cy="924172"/>
          </a:xfrm>
          <a:prstGeom prst="ellipse">
            <a:avLst/>
          </a:prstGeom>
          <a:solidFill>
            <a:srgbClr val="51D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4AECE5B-C198-1D2E-0B59-F71C3CC7DD63}"/>
              </a:ext>
            </a:extLst>
          </p:cNvPr>
          <p:cNvGrpSpPr/>
          <p:nvPr/>
        </p:nvGrpSpPr>
        <p:grpSpPr>
          <a:xfrm>
            <a:off x="4543331" y="7130059"/>
            <a:ext cx="3105339" cy="6020555"/>
            <a:chOff x="4543331" y="418722"/>
            <a:chExt cx="3105339" cy="60205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DF4D93C-C068-A151-6051-BB6949C92392}"/>
                </a:ext>
              </a:extLst>
            </p:cNvPr>
            <p:cNvSpPr/>
            <p:nvPr/>
          </p:nvSpPr>
          <p:spPr>
            <a:xfrm>
              <a:off x="4543331" y="418723"/>
              <a:ext cx="3105339" cy="6020554"/>
            </a:xfrm>
            <a:prstGeom prst="roundRect">
              <a:avLst>
                <a:gd name="adj" fmla="val 155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998D1AF-F49C-07BA-BFD6-0114085DBD32}"/>
                </a:ext>
              </a:extLst>
            </p:cNvPr>
            <p:cNvSpPr/>
            <p:nvPr/>
          </p:nvSpPr>
          <p:spPr>
            <a:xfrm>
              <a:off x="4618628" y="505838"/>
              <a:ext cx="2954744" cy="5858748"/>
            </a:xfrm>
            <a:prstGeom prst="roundRect">
              <a:avLst>
                <a:gd name="adj" fmla="val 1524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Top Corners Rounded 21">
              <a:extLst>
                <a:ext uri="{FF2B5EF4-FFF2-40B4-BE49-F238E27FC236}">
                  <a16:creationId xmlns:a16="http://schemas.microsoft.com/office/drawing/2014/main" id="{D613D425-45ED-F03D-2CCE-493C45ED700C}"/>
                </a:ext>
              </a:extLst>
            </p:cNvPr>
            <p:cNvSpPr/>
            <p:nvPr/>
          </p:nvSpPr>
          <p:spPr>
            <a:xfrm rot="10800000">
              <a:off x="5226996" y="418722"/>
              <a:ext cx="1738008" cy="29106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1A91F40-21E2-13C8-6FAB-2DF742D0F679}"/>
              </a:ext>
            </a:extLst>
          </p:cNvPr>
          <p:cNvSpPr/>
          <p:nvPr/>
        </p:nvSpPr>
        <p:spPr>
          <a:xfrm>
            <a:off x="4689695" y="14003792"/>
            <a:ext cx="2788467" cy="1077362"/>
          </a:xfrm>
          <a:prstGeom prst="roundRect">
            <a:avLst>
              <a:gd name="adj" fmla="val 3179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CBDE861-F9B8-B213-CDCA-79BD4153E4F1}"/>
              </a:ext>
            </a:extLst>
          </p:cNvPr>
          <p:cNvGrpSpPr/>
          <p:nvPr/>
        </p:nvGrpSpPr>
        <p:grpSpPr>
          <a:xfrm>
            <a:off x="5698925" y="14148119"/>
            <a:ext cx="798604" cy="798604"/>
            <a:chOff x="5698925" y="5178054"/>
            <a:chExt cx="798604" cy="798604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286A69F-164A-F6F9-F2C1-0B692D910ABB}"/>
                </a:ext>
              </a:extLst>
            </p:cNvPr>
            <p:cNvSpPr/>
            <p:nvPr/>
          </p:nvSpPr>
          <p:spPr>
            <a:xfrm>
              <a:off x="5698925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139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Envelope with solid fill">
              <a:extLst>
                <a:ext uri="{FF2B5EF4-FFF2-40B4-BE49-F238E27FC236}">
                  <a16:creationId xmlns:a16="http://schemas.microsoft.com/office/drawing/2014/main" id="{20296A5A-AE20-E766-8205-C2D666171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93883" y="5277820"/>
              <a:ext cx="605018" cy="605018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161F7C0-AC0E-968A-E258-5A1C11DA2ADE}"/>
              </a:ext>
            </a:extLst>
          </p:cNvPr>
          <p:cNvGrpSpPr/>
          <p:nvPr/>
        </p:nvGrpSpPr>
        <p:grpSpPr>
          <a:xfrm>
            <a:off x="4854092" y="14148119"/>
            <a:ext cx="798604" cy="798604"/>
            <a:chOff x="4854092" y="5178054"/>
            <a:chExt cx="798604" cy="798604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73E6358-FE21-EB27-6D6D-E6F23AE7B8EB}"/>
                </a:ext>
              </a:extLst>
            </p:cNvPr>
            <p:cNvSpPr/>
            <p:nvPr/>
          </p:nvSpPr>
          <p:spPr>
            <a:xfrm>
              <a:off x="4854092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6FE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Graphic 38" descr="Chat with solid fill">
              <a:extLst>
                <a:ext uri="{FF2B5EF4-FFF2-40B4-BE49-F238E27FC236}">
                  <a16:creationId xmlns:a16="http://schemas.microsoft.com/office/drawing/2014/main" id="{94E4ADF9-48D7-1962-D90C-8373DF47E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85339" y="5252648"/>
              <a:ext cx="714958" cy="714958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578A30C-F8D5-52D5-FB6C-370BA44520F0}"/>
              </a:ext>
            </a:extLst>
          </p:cNvPr>
          <p:cNvGrpSpPr/>
          <p:nvPr/>
        </p:nvGrpSpPr>
        <p:grpSpPr>
          <a:xfrm>
            <a:off x="6543756" y="14148119"/>
            <a:ext cx="798604" cy="798604"/>
            <a:chOff x="6543756" y="5178054"/>
            <a:chExt cx="798604" cy="798604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E3F108C-4EC2-88DB-FAF3-7F55B204AC9E}"/>
                </a:ext>
              </a:extLst>
            </p:cNvPr>
            <p:cNvSpPr/>
            <p:nvPr/>
          </p:nvSpPr>
          <p:spPr>
            <a:xfrm>
              <a:off x="6543756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Camera with solid fill">
              <a:extLst>
                <a:ext uri="{FF2B5EF4-FFF2-40B4-BE49-F238E27FC236}">
                  <a16:creationId xmlns:a16="http://schemas.microsoft.com/office/drawing/2014/main" id="{805996E9-DA3C-7A21-05F6-B563AE24C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14186" y="5258148"/>
              <a:ext cx="642796" cy="642796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E2405C5-509F-1218-A157-655AA807A352}"/>
              </a:ext>
            </a:extLst>
          </p:cNvPr>
          <p:cNvGrpSpPr/>
          <p:nvPr/>
        </p:nvGrpSpPr>
        <p:grpSpPr>
          <a:xfrm>
            <a:off x="4854092" y="7827251"/>
            <a:ext cx="2488268" cy="1621984"/>
            <a:chOff x="4854092" y="863236"/>
            <a:chExt cx="2488268" cy="1621984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E9B6C1F-84DD-35DF-BAAF-5DBB309C82CA}"/>
                </a:ext>
              </a:extLst>
            </p:cNvPr>
            <p:cNvSpPr/>
            <p:nvPr/>
          </p:nvSpPr>
          <p:spPr>
            <a:xfrm>
              <a:off x="4854092" y="881342"/>
              <a:ext cx="2488268" cy="1603878"/>
            </a:xfrm>
            <a:prstGeom prst="roundRect">
              <a:avLst>
                <a:gd name="adj" fmla="val 11783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59044E2-FB19-AF8A-095D-1D2B77D93B22}"/>
                </a:ext>
              </a:extLst>
            </p:cNvPr>
            <p:cNvSpPr txBox="1"/>
            <p:nvPr/>
          </p:nvSpPr>
          <p:spPr>
            <a:xfrm>
              <a:off x="4885339" y="913540"/>
              <a:ext cx="12698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AUG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A8004F6-2D6C-E03F-F9C8-1EC45372BE3F}"/>
                </a:ext>
              </a:extLst>
            </p:cNvPr>
            <p:cNvSpPr txBox="1"/>
            <p:nvPr/>
          </p:nvSpPr>
          <p:spPr>
            <a:xfrm>
              <a:off x="5285288" y="1467067"/>
              <a:ext cx="4700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BB3D2E9-E8B5-BA64-A0CE-840284E9AC60}"/>
                </a:ext>
              </a:extLst>
            </p:cNvPr>
            <p:cNvSpPr txBox="1"/>
            <p:nvPr/>
          </p:nvSpPr>
          <p:spPr>
            <a:xfrm>
              <a:off x="5188306" y="2034412"/>
              <a:ext cx="663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MON</a:t>
              </a:r>
            </a:p>
          </p:txBody>
        </p:sp>
        <p:pic>
          <p:nvPicPr>
            <p:cNvPr id="47" name="Graphic 46" descr="Dim (Smaller Sun) with solid fill">
              <a:extLst>
                <a:ext uri="{FF2B5EF4-FFF2-40B4-BE49-F238E27FC236}">
                  <a16:creationId xmlns:a16="http://schemas.microsoft.com/office/drawing/2014/main" id="{D83637D1-A462-B075-E4C7-13742103C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315590" y="863236"/>
              <a:ext cx="963322" cy="963322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309BF0-4E71-4222-0044-C327830BADAE}"/>
                </a:ext>
              </a:extLst>
            </p:cNvPr>
            <p:cNvSpPr txBox="1"/>
            <p:nvPr/>
          </p:nvSpPr>
          <p:spPr>
            <a:xfrm>
              <a:off x="6379637" y="1696400"/>
              <a:ext cx="835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Helvetica" panose="020B0500000000000000" pitchFamily="34" charset="0"/>
                </a:rPr>
                <a:t>Sunny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0171AC7-4876-5CB1-6B89-BF07FE8B3AA0}"/>
                </a:ext>
              </a:extLst>
            </p:cNvPr>
            <p:cNvSpPr txBox="1"/>
            <p:nvPr/>
          </p:nvSpPr>
          <p:spPr>
            <a:xfrm>
              <a:off x="6379637" y="1984732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Helvetica" panose="020B0500000000000000" pitchFamily="34" charset="0"/>
                </a:rPr>
                <a:t>18</a:t>
              </a:r>
              <a:r>
                <a:rPr lang="en-US" sz="1600" baseline="30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O</a:t>
              </a:r>
              <a:endParaRPr lang="en-US" baseline="30000" dirty="0">
                <a:solidFill>
                  <a:schemeClr val="bg1"/>
                </a:solidFill>
                <a:latin typeface="Helvetica" panose="020B0500000000000000" pitchFamily="34" charset="0"/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2D5053E-86CC-E042-9407-1DB6EB8D0ECF}"/>
                </a:ext>
              </a:extLst>
            </p:cNvPr>
            <p:cNvCxnSpPr>
              <a:cxnSpLocks/>
            </p:cNvCxnSpPr>
            <p:nvPr/>
          </p:nvCxnSpPr>
          <p:spPr>
            <a:xfrm>
              <a:off x="6191451" y="1104522"/>
              <a:ext cx="0" cy="11769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9F57A2C4-5F60-34E6-C358-D18D0BFF6B4B}"/>
              </a:ext>
            </a:extLst>
          </p:cNvPr>
          <p:cNvSpPr txBox="1"/>
          <p:nvPr/>
        </p:nvSpPr>
        <p:spPr>
          <a:xfrm>
            <a:off x="4854092" y="11381678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History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7B7A7E-E65D-6038-99B3-E7E8B7AE941D}"/>
              </a:ext>
            </a:extLst>
          </p:cNvPr>
          <p:cNvSpPr txBox="1"/>
          <p:nvPr/>
        </p:nvSpPr>
        <p:spPr>
          <a:xfrm>
            <a:off x="5686851" y="11381678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Science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63827B-CF9E-13A4-1884-B41D61333FEF}"/>
              </a:ext>
            </a:extLst>
          </p:cNvPr>
          <p:cNvSpPr txBox="1"/>
          <p:nvPr/>
        </p:nvSpPr>
        <p:spPr>
          <a:xfrm>
            <a:off x="6538507" y="11381678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Math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DC94E70-531A-0649-E15C-16FF4CAA1BEE}"/>
              </a:ext>
            </a:extLst>
          </p:cNvPr>
          <p:cNvSpPr txBox="1"/>
          <p:nvPr/>
        </p:nvSpPr>
        <p:spPr>
          <a:xfrm>
            <a:off x="4803413" y="13121302"/>
            <a:ext cx="8955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Geography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E98CD14-B1B0-62F2-0FCA-4E05FC477F74}"/>
              </a:ext>
            </a:extLst>
          </p:cNvPr>
          <p:cNvSpPr txBox="1"/>
          <p:nvPr/>
        </p:nvSpPr>
        <p:spPr>
          <a:xfrm>
            <a:off x="5686851" y="1312130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Art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9363880-6C95-2B64-4E52-E236A7819F31}"/>
              </a:ext>
            </a:extLst>
          </p:cNvPr>
          <p:cNvSpPr txBox="1"/>
          <p:nvPr/>
        </p:nvSpPr>
        <p:spPr>
          <a:xfrm>
            <a:off x="6538507" y="1312130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Biology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8090921-0FFE-EF74-0A2D-D0C7F88ED8C9}"/>
              </a:ext>
            </a:extLst>
          </p:cNvPr>
          <p:cNvGrpSpPr/>
          <p:nvPr/>
        </p:nvGrpSpPr>
        <p:grpSpPr>
          <a:xfrm>
            <a:off x="4854092" y="10586348"/>
            <a:ext cx="798604" cy="798604"/>
            <a:chOff x="4854092" y="2671132"/>
            <a:chExt cx="798604" cy="79860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BD023CB-3ABD-9F5A-3BFF-1F942B1FE38C}"/>
                </a:ext>
              </a:extLst>
            </p:cNvPr>
            <p:cNvSpPr/>
            <p:nvPr/>
          </p:nvSpPr>
          <p:spPr>
            <a:xfrm>
              <a:off x="4854092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Graphic 61" descr="Books with solid fill">
              <a:extLst>
                <a:ext uri="{FF2B5EF4-FFF2-40B4-BE49-F238E27FC236}">
                  <a16:creationId xmlns:a16="http://schemas.microsoft.com/office/drawing/2014/main" id="{F8DDF376-C8AC-A296-51DF-0C06CD797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945518" y="2785952"/>
              <a:ext cx="594600" cy="594600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27C37C0-1D54-68C2-F811-C8DBBD083A91}"/>
              </a:ext>
            </a:extLst>
          </p:cNvPr>
          <p:cNvGrpSpPr/>
          <p:nvPr/>
        </p:nvGrpSpPr>
        <p:grpSpPr>
          <a:xfrm>
            <a:off x="4854092" y="12312821"/>
            <a:ext cx="798604" cy="798604"/>
            <a:chOff x="4854092" y="3782948"/>
            <a:chExt cx="798604" cy="798604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77CBE80-9798-2B9C-1DAB-A9944108DD6D}"/>
                </a:ext>
              </a:extLst>
            </p:cNvPr>
            <p:cNvSpPr/>
            <p:nvPr/>
          </p:nvSpPr>
          <p:spPr>
            <a:xfrm>
              <a:off x="4854092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C4A1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6" name="Graphic 65" descr="Earth globe: Americas with solid fill">
              <a:extLst>
                <a:ext uri="{FF2B5EF4-FFF2-40B4-BE49-F238E27FC236}">
                  <a16:creationId xmlns:a16="http://schemas.microsoft.com/office/drawing/2014/main" id="{4CABE86A-E38E-4093-7F12-F9FBD39B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903445" y="3837079"/>
              <a:ext cx="686336" cy="686336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DC47007-562B-D6B1-DC73-E04CB38BB6E5}"/>
              </a:ext>
            </a:extLst>
          </p:cNvPr>
          <p:cNvGrpSpPr/>
          <p:nvPr/>
        </p:nvGrpSpPr>
        <p:grpSpPr>
          <a:xfrm>
            <a:off x="5698925" y="12312821"/>
            <a:ext cx="798604" cy="798604"/>
            <a:chOff x="5698925" y="3782948"/>
            <a:chExt cx="798604" cy="798604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E51DAD2-5E88-AFC2-162A-CE6C14128BB4}"/>
                </a:ext>
              </a:extLst>
            </p:cNvPr>
            <p:cNvSpPr/>
            <p:nvPr/>
          </p:nvSpPr>
          <p:spPr>
            <a:xfrm>
              <a:off x="5698925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F60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8" name="Graphic 67" descr="Palette with solid fill">
              <a:extLst>
                <a:ext uri="{FF2B5EF4-FFF2-40B4-BE49-F238E27FC236}">
                  <a16:creationId xmlns:a16="http://schemas.microsoft.com/office/drawing/2014/main" id="{AA88D389-99DA-A46D-09F4-EAFAEE6DC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712592" y="3815187"/>
              <a:ext cx="740837" cy="740837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3B2798C-CFB0-0876-5B70-58FB9091A610}"/>
              </a:ext>
            </a:extLst>
          </p:cNvPr>
          <p:cNvGrpSpPr/>
          <p:nvPr/>
        </p:nvGrpSpPr>
        <p:grpSpPr>
          <a:xfrm>
            <a:off x="6543756" y="12312821"/>
            <a:ext cx="798604" cy="798604"/>
            <a:chOff x="6543756" y="3782948"/>
            <a:chExt cx="798604" cy="798604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3B96B5F5-CE10-1EE8-395C-CC55577371CF}"/>
                </a:ext>
              </a:extLst>
            </p:cNvPr>
            <p:cNvSpPr/>
            <p:nvPr/>
          </p:nvSpPr>
          <p:spPr>
            <a:xfrm>
              <a:off x="6543756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Graphic 69" descr="Leaf with solid fill">
              <a:extLst>
                <a:ext uri="{FF2B5EF4-FFF2-40B4-BE49-F238E27FC236}">
                  <a16:creationId xmlns:a16="http://schemas.microsoft.com/office/drawing/2014/main" id="{E5A3533F-1AFB-FE59-90DE-66204889F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633385" y="3872577"/>
              <a:ext cx="619346" cy="619346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8A328F8-1F84-48D0-FA4A-4AD949EDF37F}"/>
              </a:ext>
            </a:extLst>
          </p:cNvPr>
          <p:cNvGrpSpPr/>
          <p:nvPr/>
        </p:nvGrpSpPr>
        <p:grpSpPr>
          <a:xfrm>
            <a:off x="6543756" y="10586348"/>
            <a:ext cx="798604" cy="798604"/>
            <a:chOff x="6543756" y="2671132"/>
            <a:chExt cx="798604" cy="798604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A97169E-4C15-EC7B-0E23-20044282DF6B}"/>
                </a:ext>
              </a:extLst>
            </p:cNvPr>
            <p:cNvSpPr/>
            <p:nvPr/>
          </p:nvSpPr>
          <p:spPr>
            <a:xfrm>
              <a:off x="6543756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FF72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Graphic 71" descr="Calculator with solid fill">
              <a:extLst>
                <a:ext uri="{FF2B5EF4-FFF2-40B4-BE49-F238E27FC236}">
                  <a16:creationId xmlns:a16="http://schemas.microsoft.com/office/drawing/2014/main" id="{BDB94F7B-F26C-BD4F-7AD9-89EB8CFCD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607220" y="2746032"/>
              <a:ext cx="653570" cy="65357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3DAC07-42F8-3726-E6BA-B114F25DE232}"/>
              </a:ext>
            </a:extLst>
          </p:cNvPr>
          <p:cNvGrpSpPr/>
          <p:nvPr/>
        </p:nvGrpSpPr>
        <p:grpSpPr>
          <a:xfrm>
            <a:off x="5698925" y="10586348"/>
            <a:ext cx="798604" cy="798604"/>
            <a:chOff x="5698925" y="2671132"/>
            <a:chExt cx="798604" cy="798604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3B7D3DD-34DF-A856-5D15-F004CCFB4139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D720AFD1-A3D5-3F50-BD00-88CCAD0B5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42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79F7033-14CF-9483-B3D4-5426B8F52BC8}"/>
              </a:ext>
            </a:extLst>
          </p:cNvPr>
          <p:cNvSpPr/>
          <p:nvPr/>
        </p:nvSpPr>
        <p:spPr>
          <a:xfrm>
            <a:off x="930275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E25CB15-24D1-F1F1-B5DB-51FE5B58BF95}"/>
              </a:ext>
            </a:extLst>
          </p:cNvPr>
          <p:cNvSpPr/>
          <p:nvPr/>
        </p:nvSpPr>
        <p:spPr>
          <a:xfrm>
            <a:off x="3561292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D4B58FB-38F4-3B30-3FB3-07FD9AF3BBAB}"/>
              </a:ext>
            </a:extLst>
          </p:cNvPr>
          <p:cNvSpPr/>
          <p:nvPr/>
        </p:nvSpPr>
        <p:spPr>
          <a:xfrm>
            <a:off x="6192309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94A5256-5BE7-E717-5F99-C8CC2FB78036}"/>
              </a:ext>
            </a:extLst>
          </p:cNvPr>
          <p:cNvSpPr/>
          <p:nvPr/>
        </p:nvSpPr>
        <p:spPr>
          <a:xfrm>
            <a:off x="8823325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42B1AF-D1C8-C909-40F3-3692AB01A087}"/>
              </a:ext>
            </a:extLst>
          </p:cNvPr>
          <p:cNvSpPr txBox="1"/>
          <p:nvPr/>
        </p:nvSpPr>
        <p:spPr>
          <a:xfrm>
            <a:off x="1001563" y="3742192"/>
            <a:ext cx="229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Organizations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03004B-482C-61C8-1688-EF6A8B36C3D0}"/>
              </a:ext>
            </a:extLst>
          </p:cNvPr>
          <p:cNvSpPr txBox="1"/>
          <p:nvPr/>
        </p:nvSpPr>
        <p:spPr>
          <a:xfrm>
            <a:off x="4095848" y="3742192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Devices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C9BD03-F120-3640-7C6B-D63730BD1468}"/>
              </a:ext>
            </a:extLst>
          </p:cNvPr>
          <p:cNvSpPr txBox="1"/>
          <p:nvPr/>
        </p:nvSpPr>
        <p:spPr>
          <a:xfrm>
            <a:off x="6787781" y="3742192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Alarms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39381-D88D-D505-CFCB-865829C97677}"/>
              </a:ext>
            </a:extLst>
          </p:cNvPr>
          <p:cNvSpPr txBox="1"/>
          <p:nvPr/>
        </p:nvSpPr>
        <p:spPr>
          <a:xfrm>
            <a:off x="9014842" y="3742192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Dashboards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410EEF-7A48-8B49-1E06-B16625311F81}"/>
              </a:ext>
            </a:extLst>
          </p:cNvPr>
          <p:cNvSpPr txBox="1"/>
          <p:nvPr/>
        </p:nvSpPr>
        <p:spPr>
          <a:xfrm>
            <a:off x="1191068" y="4433237"/>
            <a:ext cx="191681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 err="1">
                <a:solidFill>
                  <a:schemeClr val="bg1"/>
                </a:solidFill>
              </a:rPr>
              <a:t>Lorem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ipsum</a:t>
            </a:r>
            <a:r>
              <a:rPr lang="it-IT" sz="900" dirty="0">
                <a:solidFill>
                  <a:schemeClr val="bg1"/>
                </a:solidFill>
              </a:rPr>
              <a:t> dolor </a:t>
            </a:r>
            <a:r>
              <a:rPr lang="it-IT" sz="900" dirty="0" err="1">
                <a:solidFill>
                  <a:schemeClr val="bg1"/>
                </a:solidFill>
              </a:rPr>
              <a:t>sit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amet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consectetur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adipiscing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elit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Aliquam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laoreet</a:t>
            </a:r>
            <a:r>
              <a:rPr lang="it-IT" sz="900" dirty="0">
                <a:solidFill>
                  <a:schemeClr val="bg1"/>
                </a:solidFill>
              </a:rPr>
              <a:t> vel libero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mollis</a:t>
            </a:r>
            <a:r>
              <a:rPr lang="it-IT" sz="900" dirty="0">
                <a:solidFill>
                  <a:schemeClr val="bg1"/>
                </a:solidFill>
              </a:rPr>
              <a:t>. Nunc in </a:t>
            </a:r>
            <a:r>
              <a:rPr lang="it-IT" sz="900" dirty="0" err="1">
                <a:solidFill>
                  <a:schemeClr val="bg1"/>
                </a:solidFill>
              </a:rPr>
              <a:t>sapien</a:t>
            </a:r>
            <a:r>
              <a:rPr lang="it-IT" sz="900" dirty="0">
                <a:solidFill>
                  <a:schemeClr val="bg1"/>
                </a:solidFill>
              </a:rPr>
              <a:t> vel </a:t>
            </a:r>
            <a:r>
              <a:rPr lang="it-IT" sz="900" dirty="0" err="1">
                <a:solidFill>
                  <a:schemeClr val="bg1"/>
                </a:solidFill>
              </a:rPr>
              <a:t>velit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vehicula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tempor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Suspendisse</a:t>
            </a:r>
            <a:r>
              <a:rPr lang="it-IT" sz="900" dirty="0">
                <a:solidFill>
                  <a:schemeClr val="bg1"/>
                </a:solidFill>
              </a:rPr>
              <a:t> sed </a:t>
            </a:r>
            <a:r>
              <a:rPr lang="it-IT" sz="900" dirty="0" err="1">
                <a:solidFill>
                  <a:schemeClr val="bg1"/>
                </a:solidFill>
              </a:rPr>
              <a:t>finibus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augue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90B083-BED7-9AA8-8BD0-76686110315E}"/>
              </a:ext>
            </a:extLst>
          </p:cNvPr>
          <p:cNvSpPr txBox="1"/>
          <p:nvPr/>
        </p:nvSpPr>
        <p:spPr>
          <a:xfrm>
            <a:off x="3822083" y="4433237"/>
            <a:ext cx="1916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>
                <a:solidFill>
                  <a:schemeClr val="bg1"/>
                </a:solidFill>
              </a:rPr>
              <a:t>Sed </a:t>
            </a:r>
            <a:r>
              <a:rPr lang="it-IT" sz="900" dirty="0" err="1">
                <a:solidFill>
                  <a:schemeClr val="bg1"/>
                </a:solidFill>
              </a:rPr>
              <a:t>quam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turpis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sodales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at</a:t>
            </a:r>
            <a:r>
              <a:rPr lang="it-IT" sz="900" dirty="0">
                <a:solidFill>
                  <a:schemeClr val="bg1"/>
                </a:solidFill>
              </a:rPr>
              <a:t> ante a, </a:t>
            </a:r>
            <a:r>
              <a:rPr lang="it-IT" sz="900" dirty="0" err="1">
                <a:solidFill>
                  <a:schemeClr val="bg1"/>
                </a:solidFill>
              </a:rPr>
              <a:t>ullamcorper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convallis</a:t>
            </a:r>
            <a:r>
              <a:rPr lang="it-IT" sz="900" dirty="0">
                <a:solidFill>
                  <a:schemeClr val="bg1"/>
                </a:solidFill>
              </a:rPr>
              <a:t> eros. Nunc </a:t>
            </a:r>
            <a:r>
              <a:rPr lang="it-IT" sz="900" dirty="0" err="1">
                <a:solidFill>
                  <a:schemeClr val="bg1"/>
                </a:solidFill>
              </a:rPr>
              <a:t>aliquet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erat</a:t>
            </a:r>
            <a:r>
              <a:rPr lang="it-IT" sz="900" dirty="0">
                <a:solidFill>
                  <a:schemeClr val="bg1"/>
                </a:solidFill>
              </a:rPr>
              <a:t> sed </a:t>
            </a:r>
            <a:r>
              <a:rPr lang="it-IT" sz="900" dirty="0" err="1">
                <a:solidFill>
                  <a:schemeClr val="bg1"/>
                </a:solidFill>
              </a:rPr>
              <a:t>sodales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tristique</a:t>
            </a:r>
            <a:r>
              <a:rPr lang="it-IT" sz="900" dirty="0">
                <a:solidFill>
                  <a:schemeClr val="bg1"/>
                </a:solidFill>
              </a:rPr>
              <a:t>. Sed </a:t>
            </a:r>
            <a:r>
              <a:rPr lang="it-IT" sz="900" dirty="0" err="1">
                <a:solidFill>
                  <a:schemeClr val="bg1"/>
                </a:solidFill>
              </a:rPr>
              <a:t>diam</a:t>
            </a:r>
            <a:r>
              <a:rPr lang="it-IT" sz="900" dirty="0">
                <a:solidFill>
                  <a:schemeClr val="bg1"/>
                </a:solidFill>
              </a:rPr>
              <a:t> dolor, </a:t>
            </a:r>
            <a:r>
              <a:rPr lang="it-IT" sz="900" dirty="0" err="1">
                <a:solidFill>
                  <a:schemeClr val="bg1"/>
                </a:solidFill>
              </a:rPr>
              <a:t>egestas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eu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tristique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luctus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imperdiet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elit</a:t>
            </a:r>
            <a:r>
              <a:rPr lang="it-IT" sz="900" dirty="0">
                <a:solidFill>
                  <a:schemeClr val="bg1"/>
                </a:solidFill>
              </a:rPr>
              <a:t>. Sed </a:t>
            </a:r>
            <a:r>
              <a:rPr lang="it-IT" sz="900" dirty="0" err="1">
                <a:solidFill>
                  <a:schemeClr val="bg1"/>
                </a:solidFill>
              </a:rPr>
              <a:t>dignissim</a:t>
            </a:r>
            <a:r>
              <a:rPr lang="it-IT" sz="900" dirty="0">
                <a:solidFill>
                  <a:schemeClr val="bg1"/>
                </a:solidFill>
              </a:rPr>
              <a:t> ut ante sed </a:t>
            </a:r>
            <a:r>
              <a:rPr lang="it-IT" sz="900" dirty="0" err="1">
                <a:solidFill>
                  <a:schemeClr val="bg1"/>
                </a:solidFill>
              </a:rPr>
              <a:t>vehicula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Etiam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nisl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neque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efficitur</a:t>
            </a:r>
            <a:r>
              <a:rPr lang="it-IT" sz="900" dirty="0">
                <a:solidFill>
                  <a:schemeClr val="bg1"/>
                </a:solidFill>
              </a:rPr>
              <a:t> vel </a:t>
            </a:r>
            <a:r>
              <a:rPr lang="it-IT" sz="900" dirty="0" err="1">
                <a:solidFill>
                  <a:schemeClr val="bg1"/>
                </a:solidFill>
              </a:rPr>
              <a:t>arcu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ac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posuere</a:t>
            </a:r>
            <a:r>
              <a:rPr lang="it-IT" sz="900" dirty="0">
                <a:solidFill>
                  <a:schemeClr val="bg1"/>
                </a:solidFill>
              </a:rPr>
              <a:t> viverra </a:t>
            </a:r>
            <a:r>
              <a:rPr lang="it-IT" sz="900" dirty="0" err="1">
                <a:solidFill>
                  <a:schemeClr val="bg1"/>
                </a:solidFill>
              </a:rPr>
              <a:t>nisl</a:t>
            </a:r>
            <a:r>
              <a:rPr lang="it-IT" sz="900" dirty="0">
                <a:solidFill>
                  <a:schemeClr val="bg1"/>
                </a:solidFill>
              </a:rPr>
              <a:t>.</a:t>
            </a:r>
            <a:endParaRPr kumimoji="0" lang="en-US" sz="9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E8D839-C491-B96D-E873-0C903C01E62D}"/>
              </a:ext>
            </a:extLst>
          </p:cNvPr>
          <p:cNvSpPr txBox="1"/>
          <p:nvPr/>
        </p:nvSpPr>
        <p:spPr>
          <a:xfrm>
            <a:off x="6453102" y="4433237"/>
            <a:ext cx="191681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 err="1">
                <a:solidFill>
                  <a:schemeClr val="bg1"/>
                </a:solidFill>
              </a:rPr>
              <a:t>Mauris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consectetur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porttitor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malesuada</a:t>
            </a:r>
            <a:r>
              <a:rPr lang="it-IT" sz="900" dirty="0">
                <a:solidFill>
                  <a:schemeClr val="bg1"/>
                </a:solidFill>
              </a:rPr>
              <a:t>. Donec </a:t>
            </a:r>
            <a:r>
              <a:rPr lang="it-IT" sz="900" dirty="0" err="1">
                <a:solidFill>
                  <a:schemeClr val="bg1"/>
                </a:solidFill>
              </a:rPr>
              <a:t>mollis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dapibus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sapien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eu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interdum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nibh</a:t>
            </a:r>
            <a:r>
              <a:rPr lang="it-IT" sz="900" dirty="0">
                <a:solidFill>
                  <a:schemeClr val="bg1"/>
                </a:solidFill>
              </a:rPr>
              <a:t> pulvinar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Pellentesque</a:t>
            </a:r>
            <a:r>
              <a:rPr lang="it-IT" sz="900" dirty="0">
                <a:solidFill>
                  <a:schemeClr val="bg1"/>
                </a:solidFill>
              </a:rPr>
              <a:t> ut </a:t>
            </a:r>
            <a:r>
              <a:rPr lang="it-IT" sz="900" dirty="0" err="1">
                <a:solidFill>
                  <a:schemeClr val="bg1"/>
                </a:solidFill>
              </a:rPr>
              <a:t>nibh</a:t>
            </a:r>
            <a:r>
              <a:rPr lang="it-IT" sz="900" dirty="0">
                <a:solidFill>
                  <a:schemeClr val="bg1"/>
                </a:solidFill>
              </a:rPr>
              <a:t> vitae </a:t>
            </a:r>
            <a:r>
              <a:rPr lang="it-IT" sz="900" dirty="0" err="1">
                <a:solidFill>
                  <a:schemeClr val="bg1"/>
                </a:solidFill>
              </a:rPr>
              <a:t>metus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convallis</a:t>
            </a:r>
            <a:r>
              <a:rPr lang="it-IT" sz="900" dirty="0">
                <a:solidFill>
                  <a:schemeClr val="bg1"/>
                </a:solidFill>
              </a:rPr>
              <a:t> dictum </a:t>
            </a:r>
            <a:r>
              <a:rPr lang="it-IT" sz="900" dirty="0" err="1">
                <a:solidFill>
                  <a:schemeClr val="bg1"/>
                </a:solidFill>
              </a:rPr>
              <a:t>finibus</a:t>
            </a:r>
            <a:r>
              <a:rPr lang="it-IT" sz="900" dirty="0">
                <a:solidFill>
                  <a:schemeClr val="bg1"/>
                </a:solidFill>
              </a:rPr>
              <a:t> ut </a:t>
            </a:r>
            <a:r>
              <a:rPr lang="it-IT" sz="900" dirty="0" err="1">
                <a:solidFill>
                  <a:schemeClr val="bg1"/>
                </a:solidFill>
              </a:rPr>
              <a:t>lectus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Fusce</a:t>
            </a:r>
            <a:r>
              <a:rPr lang="it-IT" sz="900" dirty="0">
                <a:solidFill>
                  <a:schemeClr val="bg1"/>
                </a:solidFill>
              </a:rPr>
              <a:t> et </a:t>
            </a:r>
            <a:r>
              <a:rPr lang="it-IT" sz="900" dirty="0" err="1">
                <a:solidFill>
                  <a:schemeClr val="bg1"/>
                </a:solidFill>
              </a:rPr>
              <a:t>nisl</a:t>
            </a:r>
            <a:r>
              <a:rPr lang="it-IT" sz="900" dirty="0">
                <a:solidFill>
                  <a:schemeClr val="bg1"/>
                </a:solidFill>
              </a:rPr>
              <a:t> a odio </a:t>
            </a:r>
            <a:r>
              <a:rPr lang="it-IT" sz="900" dirty="0" err="1">
                <a:solidFill>
                  <a:schemeClr val="bg1"/>
                </a:solidFill>
              </a:rPr>
              <a:t>scelerisque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pretium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 ut dui. </a:t>
            </a:r>
            <a:r>
              <a:rPr lang="it-IT" sz="900" dirty="0" err="1">
                <a:solidFill>
                  <a:schemeClr val="bg1"/>
                </a:solidFill>
              </a:rPr>
              <a:t>Pellentesque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efficitur</a:t>
            </a:r>
            <a:r>
              <a:rPr lang="it-IT" sz="900" dirty="0">
                <a:solidFill>
                  <a:schemeClr val="bg1"/>
                </a:solidFill>
              </a:rPr>
              <a:t> dictum </a:t>
            </a:r>
            <a:r>
              <a:rPr lang="it-IT" sz="900" dirty="0" err="1">
                <a:solidFill>
                  <a:schemeClr val="bg1"/>
                </a:solidFill>
              </a:rPr>
              <a:t>quam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ac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maximus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leo</a:t>
            </a:r>
            <a:r>
              <a:rPr lang="it-IT" sz="900" dirty="0">
                <a:solidFill>
                  <a:schemeClr val="bg1"/>
                </a:solidFill>
              </a:rPr>
              <a:t> pulvinar vel.</a:t>
            </a:r>
            <a:endParaRPr kumimoji="0" lang="en-US" sz="9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06E2D3-C33E-9400-3C77-7882E7F76C42}"/>
              </a:ext>
            </a:extLst>
          </p:cNvPr>
          <p:cNvSpPr txBox="1"/>
          <p:nvPr/>
        </p:nvSpPr>
        <p:spPr>
          <a:xfrm>
            <a:off x="9084118" y="4433237"/>
            <a:ext cx="1916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 err="1">
                <a:solidFill>
                  <a:schemeClr val="bg1"/>
                </a:solidFill>
              </a:rPr>
              <a:t>Nullam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quis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pretium</a:t>
            </a:r>
            <a:r>
              <a:rPr lang="it-IT" sz="900" dirty="0">
                <a:solidFill>
                  <a:schemeClr val="bg1"/>
                </a:solidFill>
              </a:rPr>
              <a:t> magna. </a:t>
            </a:r>
            <a:r>
              <a:rPr lang="it-IT" sz="900" dirty="0" err="1">
                <a:solidFill>
                  <a:schemeClr val="bg1"/>
                </a:solidFill>
              </a:rPr>
              <a:t>Maecenas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semper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neque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at</a:t>
            </a:r>
            <a:r>
              <a:rPr lang="it-IT" sz="900" dirty="0">
                <a:solidFill>
                  <a:schemeClr val="bg1"/>
                </a:solidFill>
              </a:rPr>
              <a:t> porta </a:t>
            </a:r>
            <a:r>
              <a:rPr lang="it-IT" sz="900" dirty="0" err="1">
                <a:solidFill>
                  <a:schemeClr val="bg1"/>
                </a:solidFill>
              </a:rPr>
              <a:t>tincidunt</a:t>
            </a:r>
            <a:r>
              <a:rPr lang="it-IT" sz="900" dirty="0">
                <a:solidFill>
                  <a:schemeClr val="bg1"/>
                </a:solidFill>
              </a:rPr>
              <a:t>, ex </a:t>
            </a:r>
            <a:r>
              <a:rPr lang="it-IT" sz="900" dirty="0" err="1">
                <a:solidFill>
                  <a:schemeClr val="bg1"/>
                </a:solidFill>
              </a:rPr>
              <a:t>lectus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consequat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velit</a:t>
            </a:r>
            <a:r>
              <a:rPr lang="it-IT" sz="900" dirty="0">
                <a:solidFill>
                  <a:schemeClr val="bg1"/>
                </a:solidFill>
              </a:rPr>
              <a:t>, sed pulvinar </a:t>
            </a:r>
            <a:r>
              <a:rPr lang="it-IT" sz="900" dirty="0" err="1">
                <a:solidFill>
                  <a:schemeClr val="bg1"/>
                </a:solidFill>
              </a:rPr>
              <a:t>enim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quam</a:t>
            </a:r>
            <a:r>
              <a:rPr lang="it-IT" sz="900" dirty="0">
                <a:solidFill>
                  <a:schemeClr val="bg1"/>
                </a:solidFill>
              </a:rPr>
              <a:t> vel </a:t>
            </a:r>
            <a:r>
              <a:rPr lang="it-IT" sz="900" dirty="0" err="1">
                <a:solidFill>
                  <a:schemeClr val="bg1"/>
                </a:solidFill>
              </a:rPr>
              <a:t>arcu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endParaRPr kumimoji="0" lang="en-US" sz="9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A400A6-D98D-872E-8AFA-73E8C6C3F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225" y="978195"/>
            <a:ext cx="7181710" cy="4901609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85D7712-5B01-3AF1-FE71-7FF4FA0E740E}"/>
              </a:ext>
            </a:extLst>
          </p:cNvPr>
          <p:cNvSpPr/>
          <p:nvPr/>
        </p:nvSpPr>
        <p:spPr>
          <a:xfrm rot="21192969">
            <a:off x="-12786037" y="-2402880"/>
            <a:ext cx="22446050" cy="2244605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85D8608-6FC5-FD8F-B6BE-A46FA7A4ED8C}"/>
              </a:ext>
            </a:extLst>
          </p:cNvPr>
          <p:cNvGrpSpPr/>
          <p:nvPr/>
        </p:nvGrpSpPr>
        <p:grpSpPr>
          <a:xfrm>
            <a:off x="-9175584" y="-181391"/>
            <a:ext cx="12931798" cy="12931798"/>
            <a:chOff x="-2979855" y="496957"/>
            <a:chExt cx="11236836" cy="1123683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2FF9089-8237-19E5-96E1-2E1CE3F6B7F0}"/>
                </a:ext>
              </a:extLst>
            </p:cNvPr>
            <p:cNvSpPr/>
            <p:nvPr/>
          </p:nvSpPr>
          <p:spPr>
            <a:xfrm>
              <a:off x="-2979855" y="496957"/>
              <a:ext cx="11236836" cy="1123683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0" name="Picture 4">
              <a:extLst>
                <a:ext uri="{FF2B5EF4-FFF2-40B4-BE49-F238E27FC236}">
                  <a16:creationId xmlns:a16="http://schemas.microsoft.com/office/drawing/2014/main" id="{F66B258D-7604-C83A-7339-5052A485F2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475379" y="2002598"/>
              <a:ext cx="891915" cy="891915"/>
            </a:xfrm>
            <a:prstGeom prst="ellipse">
              <a:avLst/>
            </a:prstGeom>
            <a:noFill/>
            <a:effectLst>
              <a:glow rad="673100">
                <a:schemeClr val="accent3">
                  <a:satMod val="175000"/>
                  <a:alpha val="27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Picture 4">
            <a:extLst>
              <a:ext uri="{FF2B5EF4-FFF2-40B4-BE49-F238E27FC236}">
                <a16:creationId xmlns:a16="http://schemas.microsoft.com/office/drawing/2014/main" id="{1B65B3F8-F6F8-6592-331A-A8295F82C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9" r="25029"/>
          <a:stretch/>
        </p:blipFill>
        <p:spPr bwMode="auto">
          <a:xfrm>
            <a:off x="4267737" y="1508765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28CD1D26-D9B0-A8B1-5151-0D1D470DF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" r="234"/>
          <a:stretch/>
        </p:blipFill>
        <p:spPr bwMode="auto">
          <a:xfrm>
            <a:off x="6891537" y="1508764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740307E-AA1B-D7B8-842E-C43A0842A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" r="2734"/>
          <a:stretch/>
        </p:blipFill>
        <p:spPr bwMode="auto">
          <a:xfrm>
            <a:off x="9515337" y="1572742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A6042310-5B75-97E7-147F-66589CEC9C2A}"/>
              </a:ext>
            </a:extLst>
          </p:cNvPr>
          <p:cNvSpPr txBox="1"/>
          <p:nvPr/>
        </p:nvSpPr>
        <p:spPr>
          <a:xfrm>
            <a:off x="3891710" y="563988"/>
            <a:ext cx="4408579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dirty="0">
                <a:solidFill>
                  <a:schemeClr val="bg1"/>
                </a:solidFill>
                <a:latin typeface="Termina Light" panose="00000400000000000000" pitchFamily="50" charset="0"/>
              </a:rPr>
              <a:t>CORVINA CLOUD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4791EF-0260-521A-D2AD-2869D6959710}"/>
              </a:ext>
            </a:extLst>
          </p:cNvPr>
          <p:cNvGrpSpPr/>
          <p:nvPr/>
        </p:nvGrpSpPr>
        <p:grpSpPr>
          <a:xfrm>
            <a:off x="695931" y="563988"/>
            <a:ext cx="714871" cy="714871"/>
            <a:chOff x="5698925" y="2671132"/>
            <a:chExt cx="798604" cy="798604"/>
          </a:xfrm>
          <a:solidFill>
            <a:schemeClr val="accent3"/>
          </a:solidFill>
          <a:effectLst/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8A2619D-5BF9-C231-521A-93C4A5B0381A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73">
              <a:extLst>
                <a:ext uri="{FF2B5EF4-FFF2-40B4-BE49-F238E27FC236}">
                  <a16:creationId xmlns:a16="http://schemas.microsoft.com/office/drawing/2014/main" id="{F16781E4-941E-8F6B-687A-510AC673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9986685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08333E-6 -2.59259E-6 L -2.08333E-6 0.03797 " pathEditMode="relative" rAng="0" ptsTypes="AA">
                                      <p:cBhvr>
                                        <p:cTn id="13" dur="75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6 1.48148E-6 L -2.08333E-6 0.03796 " pathEditMode="relative" rAng="0" ptsTypes="AA">
                                      <p:cBhvr>
                                        <p:cTn id="18" dur="75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2.70833E-6 -2.59259E-6 L 2.70833E-6 0.03797 " pathEditMode="relative" rAng="0" ptsTypes="AA">
                                      <p:cBhvr>
                                        <p:cTn id="27" dur="75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decel="10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2.70833E-6 -3.33333E-6 L 2.70833E-6 0.03797 " pathEditMode="relative" rAng="0" ptsTypes="AA">
                                      <p:cBhvr>
                                        <p:cTn id="32" dur="7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decel="10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2.70833E-6 -2.59259E-6 L -2.70833E-6 0.03797 " pathEditMode="relative" rAng="0" ptsTypes="AA">
                                      <p:cBhvr>
                                        <p:cTn id="41" dur="75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path" presetSubtype="0" decel="10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2.5E-6 1.48148E-6 L -2.5E-6 0.03796 " pathEditMode="relative" rAng="0" ptsTypes="AA">
                                      <p:cBhvr>
                                        <p:cTn id="46" dur="75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path" presetSubtype="0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2.08333E-6 -2.59259E-6 L 2.08333E-6 0.03797 " pathEditMode="relative" rAng="0" ptsTypes="AA">
                                      <p:cBhvr>
                                        <p:cTn id="55" dur="75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decel="10000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2.08333E-6 1.48148E-6 L 2.08333E-6 0.03796 " pathEditMode="relative" rAng="0" ptsTypes="AA">
                                      <p:cBhvr>
                                        <p:cTn id="60" dur="75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17" grpId="0" animBg="1"/>
      <p:bldP spid="18" grpId="0" animBg="1"/>
      <p:bldP spid="20" grpId="0"/>
      <p:bldP spid="20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9" grpId="0"/>
      <p:bldP spid="29" grpId="1"/>
      <p:bldP spid="30" grpId="0"/>
      <p:bldP spid="30" grpId="1"/>
      <p:bldP spid="31" grpId="0"/>
      <p:bldP spid="3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D4A400A6-D98D-872E-8AFA-73E8C6C3F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225" y="978195"/>
            <a:ext cx="7181710" cy="4901609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85D7712-5B01-3AF1-FE71-7FF4FA0E740E}"/>
              </a:ext>
            </a:extLst>
          </p:cNvPr>
          <p:cNvSpPr/>
          <p:nvPr/>
        </p:nvSpPr>
        <p:spPr>
          <a:xfrm rot="21192969">
            <a:off x="-12786037" y="-2402880"/>
            <a:ext cx="22446050" cy="2244605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A6042310-5B75-97E7-147F-66589CEC9C2A}"/>
              </a:ext>
            </a:extLst>
          </p:cNvPr>
          <p:cNvSpPr txBox="1"/>
          <p:nvPr/>
        </p:nvSpPr>
        <p:spPr>
          <a:xfrm>
            <a:off x="4925647" y="563988"/>
            <a:ext cx="2340705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dirty="0">
                <a:solidFill>
                  <a:schemeClr val="bg1"/>
                </a:solidFill>
                <a:latin typeface="Termina Light" panose="00000400000000000000" pitchFamily="50" charset="0"/>
              </a:rPr>
              <a:t>ALARMS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4791EF-0260-521A-D2AD-2869D6959710}"/>
              </a:ext>
            </a:extLst>
          </p:cNvPr>
          <p:cNvGrpSpPr/>
          <p:nvPr/>
        </p:nvGrpSpPr>
        <p:grpSpPr>
          <a:xfrm>
            <a:off x="695931" y="563988"/>
            <a:ext cx="714871" cy="714871"/>
            <a:chOff x="5698925" y="2671132"/>
            <a:chExt cx="798604" cy="798604"/>
          </a:xfrm>
          <a:solidFill>
            <a:schemeClr val="accent3"/>
          </a:solidFill>
          <a:effectLst/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8A2619D-5BF9-C231-521A-93C4A5B0381A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73">
              <a:extLst>
                <a:ext uri="{FF2B5EF4-FFF2-40B4-BE49-F238E27FC236}">
                  <a16:creationId xmlns:a16="http://schemas.microsoft.com/office/drawing/2014/main" id="{F16781E4-941E-8F6B-687A-510AC673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7666916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79F7033-14CF-9483-B3D4-5426B8F52BC8}"/>
              </a:ext>
            </a:extLst>
          </p:cNvPr>
          <p:cNvSpPr/>
          <p:nvPr/>
        </p:nvSpPr>
        <p:spPr>
          <a:xfrm>
            <a:off x="930275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E25CB15-24D1-F1F1-B5DB-51FE5B58BF95}"/>
              </a:ext>
            </a:extLst>
          </p:cNvPr>
          <p:cNvSpPr/>
          <p:nvPr/>
        </p:nvSpPr>
        <p:spPr>
          <a:xfrm>
            <a:off x="3561292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D4B58FB-38F4-3B30-3FB3-07FD9AF3BBAB}"/>
              </a:ext>
            </a:extLst>
          </p:cNvPr>
          <p:cNvSpPr/>
          <p:nvPr/>
        </p:nvSpPr>
        <p:spPr>
          <a:xfrm>
            <a:off x="6192309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94A5256-5BE7-E717-5F99-C8CC2FB78036}"/>
              </a:ext>
            </a:extLst>
          </p:cNvPr>
          <p:cNvSpPr/>
          <p:nvPr/>
        </p:nvSpPr>
        <p:spPr>
          <a:xfrm>
            <a:off x="8823325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42B1AF-D1C8-C909-40F3-3692AB01A087}"/>
              </a:ext>
            </a:extLst>
          </p:cNvPr>
          <p:cNvSpPr txBox="1"/>
          <p:nvPr/>
        </p:nvSpPr>
        <p:spPr>
          <a:xfrm>
            <a:off x="1001563" y="3742192"/>
            <a:ext cx="229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Organizations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03004B-482C-61C8-1688-EF6A8B36C3D0}"/>
              </a:ext>
            </a:extLst>
          </p:cNvPr>
          <p:cNvSpPr txBox="1"/>
          <p:nvPr/>
        </p:nvSpPr>
        <p:spPr>
          <a:xfrm>
            <a:off x="4095848" y="3742192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Devices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C9BD03-F120-3640-7C6B-D63730BD1468}"/>
              </a:ext>
            </a:extLst>
          </p:cNvPr>
          <p:cNvSpPr txBox="1"/>
          <p:nvPr/>
        </p:nvSpPr>
        <p:spPr>
          <a:xfrm>
            <a:off x="6787781" y="3742192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Alarms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39381-D88D-D505-CFCB-865829C97677}"/>
              </a:ext>
            </a:extLst>
          </p:cNvPr>
          <p:cNvSpPr txBox="1"/>
          <p:nvPr/>
        </p:nvSpPr>
        <p:spPr>
          <a:xfrm>
            <a:off x="9014842" y="3742192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Dashboards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410EEF-7A48-8B49-1E06-B16625311F81}"/>
              </a:ext>
            </a:extLst>
          </p:cNvPr>
          <p:cNvSpPr txBox="1"/>
          <p:nvPr/>
        </p:nvSpPr>
        <p:spPr>
          <a:xfrm>
            <a:off x="1191068" y="4433237"/>
            <a:ext cx="191681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 err="1">
                <a:solidFill>
                  <a:schemeClr val="bg1"/>
                </a:solidFill>
              </a:rPr>
              <a:t>Lorem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ipsum</a:t>
            </a:r>
            <a:r>
              <a:rPr lang="it-IT" sz="900" dirty="0">
                <a:solidFill>
                  <a:schemeClr val="bg1"/>
                </a:solidFill>
              </a:rPr>
              <a:t> dolor </a:t>
            </a:r>
            <a:r>
              <a:rPr lang="it-IT" sz="900" dirty="0" err="1">
                <a:solidFill>
                  <a:schemeClr val="bg1"/>
                </a:solidFill>
              </a:rPr>
              <a:t>sit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amet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consectetur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adipiscing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elit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Aliquam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laoreet</a:t>
            </a:r>
            <a:r>
              <a:rPr lang="it-IT" sz="900" dirty="0">
                <a:solidFill>
                  <a:schemeClr val="bg1"/>
                </a:solidFill>
              </a:rPr>
              <a:t> vel libero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mollis</a:t>
            </a:r>
            <a:r>
              <a:rPr lang="it-IT" sz="900" dirty="0">
                <a:solidFill>
                  <a:schemeClr val="bg1"/>
                </a:solidFill>
              </a:rPr>
              <a:t>. Nunc in </a:t>
            </a:r>
            <a:r>
              <a:rPr lang="it-IT" sz="900" dirty="0" err="1">
                <a:solidFill>
                  <a:schemeClr val="bg1"/>
                </a:solidFill>
              </a:rPr>
              <a:t>sapien</a:t>
            </a:r>
            <a:r>
              <a:rPr lang="it-IT" sz="900" dirty="0">
                <a:solidFill>
                  <a:schemeClr val="bg1"/>
                </a:solidFill>
              </a:rPr>
              <a:t> vel </a:t>
            </a:r>
            <a:r>
              <a:rPr lang="it-IT" sz="900" dirty="0" err="1">
                <a:solidFill>
                  <a:schemeClr val="bg1"/>
                </a:solidFill>
              </a:rPr>
              <a:t>velit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vehicula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tempor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Suspendisse</a:t>
            </a:r>
            <a:r>
              <a:rPr lang="it-IT" sz="900" dirty="0">
                <a:solidFill>
                  <a:schemeClr val="bg1"/>
                </a:solidFill>
              </a:rPr>
              <a:t> sed </a:t>
            </a:r>
            <a:r>
              <a:rPr lang="it-IT" sz="900" dirty="0" err="1">
                <a:solidFill>
                  <a:schemeClr val="bg1"/>
                </a:solidFill>
              </a:rPr>
              <a:t>finibus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augue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90B083-BED7-9AA8-8BD0-76686110315E}"/>
              </a:ext>
            </a:extLst>
          </p:cNvPr>
          <p:cNvSpPr txBox="1"/>
          <p:nvPr/>
        </p:nvSpPr>
        <p:spPr>
          <a:xfrm>
            <a:off x="3822083" y="4433237"/>
            <a:ext cx="1916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>
                <a:solidFill>
                  <a:schemeClr val="bg1"/>
                </a:solidFill>
              </a:rPr>
              <a:t>Sed </a:t>
            </a:r>
            <a:r>
              <a:rPr lang="it-IT" sz="900" dirty="0" err="1">
                <a:solidFill>
                  <a:schemeClr val="bg1"/>
                </a:solidFill>
              </a:rPr>
              <a:t>quam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turpis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sodales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at</a:t>
            </a:r>
            <a:r>
              <a:rPr lang="it-IT" sz="900" dirty="0">
                <a:solidFill>
                  <a:schemeClr val="bg1"/>
                </a:solidFill>
              </a:rPr>
              <a:t> ante a, </a:t>
            </a:r>
            <a:r>
              <a:rPr lang="it-IT" sz="900" dirty="0" err="1">
                <a:solidFill>
                  <a:schemeClr val="bg1"/>
                </a:solidFill>
              </a:rPr>
              <a:t>ullamcorper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convallis</a:t>
            </a:r>
            <a:r>
              <a:rPr lang="it-IT" sz="900" dirty="0">
                <a:solidFill>
                  <a:schemeClr val="bg1"/>
                </a:solidFill>
              </a:rPr>
              <a:t> eros. Nunc </a:t>
            </a:r>
            <a:r>
              <a:rPr lang="it-IT" sz="900" dirty="0" err="1">
                <a:solidFill>
                  <a:schemeClr val="bg1"/>
                </a:solidFill>
              </a:rPr>
              <a:t>aliquet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erat</a:t>
            </a:r>
            <a:r>
              <a:rPr lang="it-IT" sz="900" dirty="0">
                <a:solidFill>
                  <a:schemeClr val="bg1"/>
                </a:solidFill>
              </a:rPr>
              <a:t> sed </a:t>
            </a:r>
            <a:r>
              <a:rPr lang="it-IT" sz="900" dirty="0" err="1">
                <a:solidFill>
                  <a:schemeClr val="bg1"/>
                </a:solidFill>
              </a:rPr>
              <a:t>sodales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tristique</a:t>
            </a:r>
            <a:r>
              <a:rPr lang="it-IT" sz="900" dirty="0">
                <a:solidFill>
                  <a:schemeClr val="bg1"/>
                </a:solidFill>
              </a:rPr>
              <a:t>. Sed </a:t>
            </a:r>
            <a:r>
              <a:rPr lang="it-IT" sz="900" dirty="0" err="1">
                <a:solidFill>
                  <a:schemeClr val="bg1"/>
                </a:solidFill>
              </a:rPr>
              <a:t>diam</a:t>
            </a:r>
            <a:r>
              <a:rPr lang="it-IT" sz="900" dirty="0">
                <a:solidFill>
                  <a:schemeClr val="bg1"/>
                </a:solidFill>
              </a:rPr>
              <a:t> dolor, </a:t>
            </a:r>
            <a:r>
              <a:rPr lang="it-IT" sz="900" dirty="0" err="1">
                <a:solidFill>
                  <a:schemeClr val="bg1"/>
                </a:solidFill>
              </a:rPr>
              <a:t>egestas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eu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tristique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luctus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imperdiet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elit</a:t>
            </a:r>
            <a:r>
              <a:rPr lang="it-IT" sz="900" dirty="0">
                <a:solidFill>
                  <a:schemeClr val="bg1"/>
                </a:solidFill>
              </a:rPr>
              <a:t>. Sed </a:t>
            </a:r>
            <a:r>
              <a:rPr lang="it-IT" sz="900" dirty="0" err="1">
                <a:solidFill>
                  <a:schemeClr val="bg1"/>
                </a:solidFill>
              </a:rPr>
              <a:t>dignissim</a:t>
            </a:r>
            <a:r>
              <a:rPr lang="it-IT" sz="900" dirty="0">
                <a:solidFill>
                  <a:schemeClr val="bg1"/>
                </a:solidFill>
              </a:rPr>
              <a:t> ut ante sed </a:t>
            </a:r>
            <a:r>
              <a:rPr lang="it-IT" sz="900" dirty="0" err="1">
                <a:solidFill>
                  <a:schemeClr val="bg1"/>
                </a:solidFill>
              </a:rPr>
              <a:t>vehicula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Etiam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nisl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neque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efficitur</a:t>
            </a:r>
            <a:r>
              <a:rPr lang="it-IT" sz="900" dirty="0">
                <a:solidFill>
                  <a:schemeClr val="bg1"/>
                </a:solidFill>
              </a:rPr>
              <a:t> vel </a:t>
            </a:r>
            <a:r>
              <a:rPr lang="it-IT" sz="900" dirty="0" err="1">
                <a:solidFill>
                  <a:schemeClr val="bg1"/>
                </a:solidFill>
              </a:rPr>
              <a:t>arcu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ac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posuere</a:t>
            </a:r>
            <a:r>
              <a:rPr lang="it-IT" sz="900" dirty="0">
                <a:solidFill>
                  <a:schemeClr val="bg1"/>
                </a:solidFill>
              </a:rPr>
              <a:t> viverra </a:t>
            </a:r>
            <a:r>
              <a:rPr lang="it-IT" sz="900" dirty="0" err="1">
                <a:solidFill>
                  <a:schemeClr val="bg1"/>
                </a:solidFill>
              </a:rPr>
              <a:t>nisl</a:t>
            </a:r>
            <a:r>
              <a:rPr lang="it-IT" sz="900" dirty="0">
                <a:solidFill>
                  <a:schemeClr val="bg1"/>
                </a:solidFill>
              </a:rPr>
              <a:t>.</a:t>
            </a:r>
            <a:endParaRPr kumimoji="0" lang="en-US" sz="9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E8D839-C491-B96D-E873-0C903C01E62D}"/>
              </a:ext>
            </a:extLst>
          </p:cNvPr>
          <p:cNvSpPr txBox="1"/>
          <p:nvPr/>
        </p:nvSpPr>
        <p:spPr>
          <a:xfrm>
            <a:off x="6453102" y="4433237"/>
            <a:ext cx="191681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 err="1">
                <a:solidFill>
                  <a:schemeClr val="bg1"/>
                </a:solidFill>
              </a:rPr>
              <a:t>Mauris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consectetur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porttitor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malesuada</a:t>
            </a:r>
            <a:r>
              <a:rPr lang="it-IT" sz="900" dirty="0">
                <a:solidFill>
                  <a:schemeClr val="bg1"/>
                </a:solidFill>
              </a:rPr>
              <a:t>. Donec </a:t>
            </a:r>
            <a:r>
              <a:rPr lang="it-IT" sz="900" dirty="0" err="1">
                <a:solidFill>
                  <a:schemeClr val="bg1"/>
                </a:solidFill>
              </a:rPr>
              <a:t>mollis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dapibus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sapien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eu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interdum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nibh</a:t>
            </a:r>
            <a:r>
              <a:rPr lang="it-IT" sz="900" dirty="0">
                <a:solidFill>
                  <a:schemeClr val="bg1"/>
                </a:solidFill>
              </a:rPr>
              <a:t> pulvinar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Pellentesque</a:t>
            </a:r>
            <a:r>
              <a:rPr lang="it-IT" sz="900" dirty="0">
                <a:solidFill>
                  <a:schemeClr val="bg1"/>
                </a:solidFill>
              </a:rPr>
              <a:t> ut </a:t>
            </a:r>
            <a:r>
              <a:rPr lang="it-IT" sz="900" dirty="0" err="1">
                <a:solidFill>
                  <a:schemeClr val="bg1"/>
                </a:solidFill>
              </a:rPr>
              <a:t>nibh</a:t>
            </a:r>
            <a:r>
              <a:rPr lang="it-IT" sz="900" dirty="0">
                <a:solidFill>
                  <a:schemeClr val="bg1"/>
                </a:solidFill>
              </a:rPr>
              <a:t> vitae </a:t>
            </a:r>
            <a:r>
              <a:rPr lang="it-IT" sz="900" dirty="0" err="1">
                <a:solidFill>
                  <a:schemeClr val="bg1"/>
                </a:solidFill>
              </a:rPr>
              <a:t>metus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convallis</a:t>
            </a:r>
            <a:r>
              <a:rPr lang="it-IT" sz="900" dirty="0">
                <a:solidFill>
                  <a:schemeClr val="bg1"/>
                </a:solidFill>
              </a:rPr>
              <a:t> dictum </a:t>
            </a:r>
            <a:r>
              <a:rPr lang="it-IT" sz="900" dirty="0" err="1">
                <a:solidFill>
                  <a:schemeClr val="bg1"/>
                </a:solidFill>
              </a:rPr>
              <a:t>finibus</a:t>
            </a:r>
            <a:r>
              <a:rPr lang="it-IT" sz="900" dirty="0">
                <a:solidFill>
                  <a:schemeClr val="bg1"/>
                </a:solidFill>
              </a:rPr>
              <a:t> ut </a:t>
            </a:r>
            <a:r>
              <a:rPr lang="it-IT" sz="900" dirty="0" err="1">
                <a:solidFill>
                  <a:schemeClr val="bg1"/>
                </a:solidFill>
              </a:rPr>
              <a:t>lectus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Fusce</a:t>
            </a:r>
            <a:r>
              <a:rPr lang="it-IT" sz="900" dirty="0">
                <a:solidFill>
                  <a:schemeClr val="bg1"/>
                </a:solidFill>
              </a:rPr>
              <a:t> et </a:t>
            </a:r>
            <a:r>
              <a:rPr lang="it-IT" sz="900" dirty="0" err="1">
                <a:solidFill>
                  <a:schemeClr val="bg1"/>
                </a:solidFill>
              </a:rPr>
              <a:t>nisl</a:t>
            </a:r>
            <a:r>
              <a:rPr lang="it-IT" sz="900" dirty="0">
                <a:solidFill>
                  <a:schemeClr val="bg1"/>
                </a:solidFill>
              </a:rPr>
              <a:t> a odio </a:t>
            </a:r>
            <a:r>
              <a:rPr lang="it-IT" sz="900" dirty="0" err="1">
                <a:solidFill>
                  <a:schemeClr val="bg1"/>
                </a:solidFill>
              </a:rPr>
              <a:t>scelerisque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pretium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 ut dui. </a:t>
            </a:r>
            <a:r>
              <a:rPr lang="it-IT" sz="900" dirty="0" err="1">
                <a:solidFill>
                  <a:schemeClr val="bg1"/>
                </a:solidFill>
              </a:rPr>
              <a:t>Pellentesque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efficitur</a:t>
            </a:r>
            <a:r>
              <a:rPr lang="it-IT" sz="900" dirty="0">
                <a:solidFill>
                  <a:schemeClr val="bg1"/>
                </a:solidFill>
              </a:rPr>
              <a:t> dictum </a:t>
            </a:r>
            <a:r>
              <a:rPr lang="it-IT" sz="900" dirty="0" err="1">
                <a:solidFill>
                  <a:schemeClr val="bg1"/>
                </a:solidFill>
              </a:rPr>
              <a:t>quam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ac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maximus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leo</a:t>
            </a:r>
            <a:r>
              <a:rPr lang="it-IT" sz="900" dirty="0">
                <a:solidFill>
                  <a:schemeClr val="bg1"/>
                </a:solidFill>
              </a:rPr>
              <a:t> pulvinar vel.</a:t>
            </a:r>
            <a:endParaRPr kumimoji="0" lang="en-US" sz="9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06E2D3-C33E-9400-3C77-7882E7F76C42}"/>
              </a:ext>
            </a:extLst>
          </p:cNvPr>
          <p:cNvSpPr txBox="1"/>
          <p:nvPr/>
        </p:nvSpPr>
        <p:spPr>
          <a:xfrm>
            <a:off x="9084118" y="4433237"/>
            <a:ext cx="1916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 err="1">
                <a:solidFill>
                  <a:schemeClr val="bg1"/>
                </a:solidFill>
              </a:rPr>
              <a:t>Nullam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quis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pretium</a:t>
            </a:r>
            <a:r>
              <a:rPr lang="it-IT" sz="900" dirty="0">
                <a:solidFill>
                  <a:schemeClr val="bg1"/>
                </a:solidFill>
              </a:rPr>
              <a:t> magna. </a:t>
            </a:r>
            <a:r>
              <a:rPr lang="it-IT" sz="900" dirty="0" err="1">
                <a:solidFill>
                  <a:schemeClr val="bg1"/>
                </a:solidFill>
              </a:rPr>
              <a:t>Maecenas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semper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neque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at</a:t>
            </a:r>
            <a:r>
              <a:rPr lang="it-IT" sz="900" dirty="0">
                <a:solidFill>
                  <a:schemeClr val="bg1"/>
                </a:solidFill>
              </a:rPr>
              <a:t> porta </a:t>
            </a:r>
            <a:r>
              <a:rPr lang="it-IT" sz="900" dirty="0" err="1">
                <a:solidFill>
                  <a:schemeClr val="bg1"/>
                </a:solidFill>
              </a:rPr>
              <a:t>tincidunt</a:t>
            </a:r>
            <a:r>
              <a:rPr lang="it-IT" sz="900" dirty="0">
                <a:solidFill>
                  <a:schemeClr val="bg1"/>
                </a:solidFill>
              </a:rPr>
              <a:t>, ex </a:t>
            </a:r>
            <a:r>
              <a:rPr lang="it-IT" sz="900" dirty="0" err="1">
                <a:solidFill>
                  <a:schemeClr val="bg1"/>
                </a:solidFill>
              </a:rPr>
              <a:t>lectus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consequat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velit</a:t>
            </a:r>
            <a:r>
              <a:rPr lang="it-IT" sz="900" dirty="0">
                <a:solidFill>
                  <a:schemeClr val="bg1"/>
                </a:solidFill>
              </a:rPr>
              <a:t>, sed pulvinar </a:t>
            </a:r>
            <a:r>
              <a:rPr lang="it-IT" sz="900" dirty="0" err="1">
                <a:solidFill>
                  <a:schemeClr val="bg1"/>
                </a:solidFill>
              </a:rPr>
              <a:t>enim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quam</a:t>
            </a:r>
            <a:r>
              <a:rPr lang="it-IT" sz="900" dirty="0">
                <a:solidFill>
                  <a:schemeClr val="bg1"/>
                </a:solidFill>
              </a:rPr>
              <a:t> vel </a:t>
            </a:r>
            <a:r>
              <a:rPr lang="it-IT" sz="900" dirty="0" err="1">
                <a:solidFill>
                  <a:schemeClr val="bg1"/>
                </a:solidFill>
              </a:rPr>
              <a:t>arcu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endParaRPr kumimoji="0" lang="en-US" sz="9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A400A6-D98D-872E-8AFA-73E8C6C3F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225" y="978195"/>
            <a:ext cx="7181710" cy="4901609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85D7712-5B01-3AF1-FE71-7FF4FA0E740E}"/>
              </a:ext>
            </a:extLst>
          </p:cNvPr>
          <p:cNvSpPr/>
          <p:nvPr/>
        </p:nvSpPr>
        <p:spPr>
          <a:xfrm rot="21192969">
            <a:off x="-12786037" y="-2402880"/>
            <a:ext cx="22446050" cy="2244605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85D8608-6FC5-FD8F-B6BE-A46FA7A4ED8C}"/>
              </a:ext>
            </a:extLst>
          </p:cNvPr>
          <p:cNvGrpSpPr/>
          <p:nvPr/>
        </p:nvGrpSpPr>
        <p:grpSpPr>
          <a:xfrm>
            <a:off x="-9175584" y="-181391"/>
            <a:ext cx="12931798" cy="12931798"/>
            <a:chOff x="-2979855" y="496957"/>
            <a:chExt cx="11236836" cy="1123683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2FF9089-8237-19E5-96E1-2E1CE3F6B7F0}"/>
                </a:ext>
              </a:extLst>
            </p:cNvPr>
            <p:cNvSpPr/>
            <p:nvPr/>
          </p:nvSpPr>
          <p:spPr>
            <a:xfrm>
              <a:off x="-2979855" y="496957"/>
              <a:ext cx="11236836" cy="1123683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0" name="Picture 4">
              <a:extLst>
                <a:ext uri="{FF2B5EF4-FFF2-40B4-BE49-F238E27FC236}">
                  <a16:creationId xmlns:a16="http://schemas.microsoft.com/office/drawing/2014/main" id="{F66B258D-7604-C83A-7339-5052A485F2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475379" y="2002598"/>
              <a:ext cx="891915" cy="891915"/>
            </a:xfrm>
            <a:prstGeom prst="ellipse">
              <a:avLst/>
            </a:prstGeom>
            <a:noFill/>
            <a:effectLst>
              <a:glow rad="673100">
                <a:schemeClr val="accent3">
                  <a:satMod val="175000"/>
                  <a:alpha val="27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Picture 4">
            <a:extLst>
              <a:ext uri="{FF2B5EF4-FFF2-40B4-BE49-F238E27FC236}">
                <a16:creationId xmlns:a16="http://schemas.microsoft.com/office/drawing/2014/main" id="{1B65B3F8-F6F8-6592-331A-A8295F82C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9" r="25029"/>
          <a:stretch/>
        </p:blipFill>
        <p:spPr bwMode="auto">
          <a:xfrm>
            <a:off x="4267737" y="1508765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28CD1D26-D9B0-A8B1-5151-0D1D470DF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" r="234"/>
          <a:stretch/>
        </p:blipFill>
        <p:spPr bwMode="auto">
          <a:xfrm>
            <a:off x="6891537" y="1508764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740307E-AA1B-D7B8-842E-C43A0842A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" r="2734"/>
          <a:stretch/>
        </p:blipFill>
        <p:spPr bwMode="auto">
          <a:xfrm>
            <a:off x="9515337" y="1572742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A6042310-5B75-97E7-147F-66589CEC9C2A}"/>
              </a:ext>
            </a:extLst>
          </p:cNvPr>
          <p:cNvSpPr txBox="1"/>
          <p:nvPr/>
        </p:nvSpPr>
        <p:spPr>
          <a:xfrm>
            <a:off x="3891710" y="563988"/>
            <a:ext cx="4408579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dirty="0">
                <a:solidFill>
                  <a:schemeClr val="bg1"/>
                </a:solidFill>
                <a:latin typeface="Termina Light" panose="00000400000000000000" pitchFamily="50" charset="0"/>
              </a:rPr>
              <a:t>CORVINA CLOUD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4791EF-0260-521A-D2AD-2869D6959710}"/>
              </a:ext>
            </a:extLst>
          </p:cNvPr>
          <p:cNvGrpSpPr/>
          <p:nvPr/>
        </p:nvGrpSpPr>
        <p:grpSpPr>
          <a:xfrm>
            <a:off x="695931" y="563988"/>
            <a:ext cx="714871" cy="714871"/>
            <a:chOff x="5698925" y="2671132"/>
            <a:chExt cx="798604" cy="798604"/>
          </a:xfrm>
          <a:solidFill>
            <a:schemeClr val="accent3"/>
          </a:solidFill>
          <a:effectLst/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8A2619D-5BF9-C231-521A-93C4A5B0381A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73">
              <a:extLst>
                <a:ext uri="{FF2B5EF4-FFF2-40B4-BE49-F238E27FC236}">
                  <a16:creationId xmlns:a16="http://schemas.microsoft.com/office/drawing/2014/main" id="{F16781E4-941E-8F6B-687A-510AC673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646419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08333E-6 -2.59259E-6 L -2.08333E-6 0.03797 " pathEditMode="relative" rAng="0" ptsTypes="AA">
                                      <p:cBhvr>
                                        <p:cTn id="13" dur="75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6 1.48148E-6 L -2.08333E-6 0.03796 " pathEditMode="relative" rAng="0" ptsTypes="AA">
                                      <p:cBhvr>
                                        <p:cTn id="18" dur="75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2.70833E-6 -2.59259E-6 L 2.70833E-6 0.03797 " pathEditMode="relative" rAng="0" ptsTypes="AA">
                                      <p:cBhvr>
                                        <p:cTn id="27" dur="75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decel="10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2.70833E-6 -3.33333E-6 L 2.70833E-6 0.03797 " pathEditMode="relative" rAng="0" ptsTypes="AA">
                                      <p:cBhvr>
                                        <p:cTn id="32" dur="7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decel="10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2.70833E-6 -2.59259E-6 L -2.70833E-6 0.03797 " pathEditMode="relative" rAng="0" ptsTypes="AA">
                                      <p:cBhvr>
                                        <p:cTn id="41" dur="75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path" presetSubtype="0" decel="10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2.5E-6 1.48148E-6 L -2.5E-6 0.03796 " pathEditMode="relative" rAng="0" ptsTypes="AA">
                                      <p:cBhvr>
                                        <p:cTn id="46" dur="75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path" presetSubtype="0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2.08333E-6 -2.59259E-6 L 2.08333E-6 0.03797 " pathEditMode="relative" rAng="0" ptsTypes="AA">
                                      <p:cBhvr>
                                        <p:cTn id="55" dur="75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decel="10000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2.08333E-6 1.48148E-6 L 2.08333E-6 0.03796 " pathEditMode="relative" rAng="0" ptsTypes="AA">
                                      <p:cBhvr>
                                        <p:cTn id="60" dur="75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17" grpId="0" animBg="1"/>
      <p:bldP spid="18" grpId="0" animBg="1"/>
      <p:bldP spid="20" grpId="0"/>
      <p:bldP spid="20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9" grpId="0"/>
      <p:bldP spid="29" grpId="1"/>
      <p:bldP spid="30" grpId="0"/>
      <p:bldP spid="30" grpId="1"/>
      <p:bldP spid="31" grpId="0"/>
      <p:bldP spid="31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D4A400A6-D98D-872E-8AFA-73E8C6C3F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225" y="978195"/>
            <a:ext cx="7181710" cy="4901609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85D7712-5B01-3AF1-FE71-7FF4FA0E740E}"/>
              </a:ext>
            </a:extLst>
          </p:cNvPr>
          <p:cNvSpPr/>
          <p:nvPr/>
        </p:nvSpPr>
        <p:spPr>
          <a:xfrm rot="21192969">
            <a:off x="-12786037" y="-2402880"/>
            <a:ext cx="22446050" cy="2244605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A6042310-5B75-97E7-147F-66589CEC9C2A}"/>
              </a:ext>
            </a:extLst>
          </p:cNvPr>
          <p:cNvSpPr txBox="1"/>
          <p:nvPr/>
        </p:nvSpPr>
        <p:spPr>
          <a:xfrm>
            <a:off x="4182655" y="563988"/>
            <a:ext cx="3826689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dirty="0">
                <a:solidFill>
                  <a:schemeClr val="bg1"/>
                </a:solidFill>
                <a:latin typeface="Termina Light" panose="00000400000000000000" pitchFamily="50" charset="0"/>
              </a:rPr>
              <a:t>DASHBOARDS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4791EF-0260-521A-D2AD-2869D6959710}"/>
              </a:ext>
            </a:extLst>
          </p:cNvPr>
          <p:cNvGrpSpPr/>
          <p:nvPr/>
        </p:nvGrpSpPr>
        <p:grpSpPr>
          <a:xfrm>
            <a:off x="695931" y="563988"/>
            <a:ext cx="714871" cy="714871"/>
            <a:chOff x="5698925" y="2671132"/>
            <a:chExt cx="798604" cy="798604"/>
          </a:xfrm>
          <a:solidFill>
            <a:schemeClr val="accent3"/>
          </a:solidFill>
          <a:effectLst/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8A2619D-5BF9-C231-521A-93C4A5B0381A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73">
              <a:extLst>
                <a:ext uri="{FF2B5EF4-FFF2-40B4-BE49-F238E27FC236}">
                  <a16:creationId xmlns:a16="http://schemas.microsoft.com/office/drawing/2014/main" id="{F16781E4-941E-8F6B-687A-510AC673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6595960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307034E3-CBAC-B5B4-40F1-21310784FA09}"/>
              </a:ext>
            </a:extLst>
          </p:cNvPr>
          <p:cNvGrpSpPr/>
          <p:nvPr/>
        </p:nvGrpSpPr>
        <p:grpSpPr>
          <a:xfrm>
            <a:off x="4543331" y="418723"/>
            <a:ext cx="3105339" cy="6020555"/>
            <a:chOff x="4660705" y="7340423"/>
            <a:chExt cx="3105339" cy="6020555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435B6DA1-3544-C18C-D974-10EAACB6237C}"/>
                </a:ext>
              </a:extLst>
            </p:cNvPr>
            <p:cNvSpPr/>
            <p:nvPr/>
          </p:nvSpPr>
          <p:spPr>
            <a:xfrm>
              <a:off x="5751289" y="9522856"/>
              <a:ext cx="924172" cy="924172"/>
            </a:xfrm>
            <a:prstGeom prst="ellipse">
              <a:avLst/>
            </a:prstGeom>
            <a:solidFill>
              <a:srgbClr val="51DE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6268D676-6AD6-6C60-D7D3-69F4BEAAA80C}"/>
                </a:ext>
              </a:extLst>
            </p:cNvPr>
            <p:cNvGrpSpPr/>
            <p:nvPr/>
          </p:nvGrpSpPr>
          <p:grpSpPr>
            <a:xfrm>
              <a:off x="4660705" y="7340423"/>
              <a:ext cx="3105339" cy="6020555"/>
              <a:chOff x="4543331" y="418722"/>
              <a:chExt cx="3105339" cy="6020555"/>
            </a:xfrm>
          </p:grpSpPr>
          <p:sp>
            <p:nvSpPr>
              <p:cNvPr id="142" name="Rectangle: Rounded Corners 141">
                <a:extLst>
                  <a:ext uri="{FF2B5EF4-FFF2-40B4-BE49-F238E27FC236}">
                    <a16:creationId xmlns:a16="http://schemas.microsoft.com/office/drawing/2014/main" id="{2132556B-1414-3959-7A82-EF1E2690FCD2}"/>
                  </a:ext>
                </a:extLst>
              </p:cNvPr>
              <p:cNvSpPr/>
              <p:nvPr/>
            </p:nvSpPr>
            <p:spPr>
              <a:xfrm>
                <a:off x="4543331" y="418723"/>
                <a:ext cx="3105339" cy="6020554"/>
              </a:xfrm>
              <a:prstGeom prst="roundRect">
                <a:avLst>
                  <a:gd name="adj" fmla="val 1551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: Rounded Corners 142">
                <a:extLst>
                  <a:ext uri="{FF2B5EF4-FFF2-40B4-BE49-F238E27FC236}">
                    <a16:creationId xmlns:a16="http://schemas.microsoft.com/office/drawing/2014/main" id="{1029DE2C-B400-1FA8-C346-2E3FD8A2B035}"/>
                  </a:ext>
                </a:extLst>
              </p:cNvPr>
              <p:cNvSpPr/>
              <p:nvPr/>
            </p:nvSpPr>
            <p:spPr>
              <a:xfrm>
                <a:off x="4618628" y="505838"/>
                <a:ext cx="2954744" cy="5858748"/>
              </a:xfrm>
              <a:prstGeom prst="roundRect">
                <a:avLst>
                  <a:gd name="adj" fmla="val 1524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: Top Corners Rounded 143">
                <a:extLst>
                  <a:ext uri="{FF2B5EF4-FFF2-40B4-BE49-F238E27FC236}">
                    <a16:creationId xmlns:a16="http://schemas.microsoft.com/office/drawing/2014/main" id="{D4874DA0-2035-FE28-441B-509DC4DACE29}"/>
                  </a:ext>
                </a:extLst>
              </p:cNvPr>
              <p:cNvSpPr/>
              <p:nvPr/>
            </p:nvSpPr>
            <p:spPr>
              <a:xfrm rot="10800000">
                <a:off x="5226996" y="418722"/>
                <a:ext cx="1738008" cy="29106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FE08987C-55AF-7957-2940-1AC77CD689F4}"/>
                </a:ext>
              </a:extLst>
            </p:cNvPr>
            <p:cNvSpPr/>
            <p:nvPr/>
          </p:nvSpPr>
          <p:spPr>
            <a:xfrm>
              <a:off x="4807069" y="11955428"/>
              <a:ext cx="2788467" cy="1077362"/>
            </a:xfrm>
            <a:prstGeom prst="roundRect">
              <a:avLst>
                <a:gd name="adj" fmla="val 31793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44879664-CAF1-A2BE-C5B0-453344DCAE52}"/>
                </a:ext>
              </a:extLst>
            </p:cNvPr>
            <p:cNvGrpSpPr/>
            <p:nvPr/>
          </p:nvGrpSpPr>
          <p:grpSpPr>
            <a:xfrm>
              <a:off x="5816299" y="12099755"/>
              <a:ext cx="798604" cy="798604"/>
              <a:chOff x="5698925" y="5178054"/>
              <a:chExt cx="798604" cy="798604"/>
            </a:xfrm>
          </p:grpSpPr>
          <p:sp>
            <p:nvSpPr>
              <p:cNvPr id="140" name="Rectangle: Rounded Corners 139">
                <a:extLst>
                  <a:ext uri="{FF2B5EF4-FFF2-40B4-BE49-F238E27FC236}">
                    <a16:creationId xmlns:a16="http://schemas.microsoft.com/office/drawing/2014/main" id="{C9E194FF-E4DD-0058-F4F4-81F3B0E5AAA5}"/>
                  </a:ext>
                </a:extLst>
              </p:cNvPr>
              <p:cNvSpPr/>
              <p:nvPr/>
            </p:nvSpPr>
            <p:spPr>
              <a:xfrm>
                <a:off x="5698925" y="5178054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rgbClr val="1399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1" name="Graphic 140" descr="Envelope with solid fill">
                <a:extLst>
                  <a:ext uri="{FF2B5EF4-FFF2-40B4-BE49-F238E27FC236}">
                    <a16:creationId xmlns:a16="http://schemas.microsoft.com/office/drawing/2014/main" id="{70533AE5-2F64-CA56-C6FC-A149B2EDF2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93883" y="5277820"/>
                <a:ext cx="605018" cy="605018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DF46E9A2-E402-CD50-7637-2EFB2BDDD49C}"/>
                </a:ext>
              </a:extLst>
            </p:cNvPr>
            <p:cNvGrpSpPr/>
            <p:nvPr/>
          </p:nvGrpSpPr>
          <p:grpSpPr>
            <a:xfrm>
              <a:off x="4971466" y="12099755"/>
              <a:ext cx="798604" cy="798604"/>
              <a:chOff x="4854092" y="5178054"/>
              <a:chExt cx="798604" cy="798604"/>
            </a:xfrm>
          </p:grpSpPr>
          <p:sp>
            <p:nvSpPr>
              <p:cNvPr id="138" name="Rectangle: Rounded Corners 137">
                <a:extLst>
                  <a:ext uri="{FF2B5EF4-FFF2-40B4-BE49-F238E27FC236}">
                    <a16:creationId xmlns:a16="http://schemas.microsoft.com/office/drawing/2014/main" id="{FD7CC35A-4CD2-A41C-C8C3-53093498E133}"/>
                  </a:ext>
                </a:extLst>
              </p:cNvPr>
              <p:cNvSpPr/>
              <p:nvPr/>
            </p:nvSpPr>
            <p:spPr>
              <a:xfrm>
                <a:off x="4854092" y="5178054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rgbClr val="6FE3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9" name="Graphic 138" descr="Chat with solid fill">
                <a:extLst>
                  <a:ext uri="{FF2B5EF4-FFF2-40B4-BE49-F238E27FC236}">
                    <a16:creationId xmlns:a16="http://schemas.microsoft.com/office/drawing/2014/main" id="{15747A66-7DE4-7CE2-07A7-C786B8AEF9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885339" y="5252648"/>
                <a:ext cx="714958" cy="714958"/>
              </a:xfrm>
              <a:prstGeom prst="rect">
                <a:avLst/>
              </a:prstGeom>
            </p:spPr>
          </p:pic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C5B84059-4564-E01A-85CE-A99BF6EC39C6}"/>
                </a:ext>
              </a:extLst>
            </p:cNvPr>
            <p:cNvGrpSpPr/>
            <p:nvPr/>
          </p:nvGrpSpPr>
          <p:grpSpPr>
            <a:xfrm>
              <a:off x="6661130" y="12099755"/>
              <a:ext cx="798604" cy="798604"/>
              <a:chOff x="6543756" y="5178054"/>
              <a:chExt cx="798604" cy="798604"/>
            </a:xfrm>
          </p:grpSpPr>
          <p:sp>
            <p:nvSpPr>
              <p:cNvPr id="136" name="Rectangle: Rounded Corners 135">
                <a:extLst>
                  <a:ext uri="{FF2B5EF4-FFF2-40B4-BE49-F238E27FC236}">
                    <a16:creationId xmlns:a16="http://schemas.microsoft.com/office/drawing/2014/main" id="{29EBF9F2-8249-B7BA-5DE6-73E8E327471E}"/>
                  </a:ext>
                </a:extLst>
              </p:cNvPr>
              <p:cNvSpPr/>
              <p:nvPr/>
            </p:nvSpPr>
            <p:spPr>
              <a:xfrm>
                <a:off x="6543756" y="5178054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7" name="Graphic 136" descr="Camera with solid fill">
                <a:extLst>
                  <a:ext uri="{FF2B5EF4-FFF2-40B4-BE49-F238E27FC236}">
                    <a16:creationId xmlns:a16="http://schemas.microsoft.com/office/drawing/2014/main" id="{A8A759D3-BE05-E87D-EFFE-C565CB8299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614186" y="5258148"/>
                <a:ext cx="642796" cy="642796"/>
              </a:xfrm>
              <a:prstGeom prst="rect">
                <a:avLst/>
              </a:prstGeom>
            </p:spPr>
          </p:pic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7DEA1355-2FD2-A150-5E7E-D02CA24B2027}"/>
                </a:ext>
              </a:extLst>
            </p:cNvPr>
            <p:cNvGrpSpPr/>
            <p:nvPr/>
          </p:nvGrpSpPr>
          <p:grpSpPr>
            <a:xfrm>
              <a:off x="4971466" y="7784937"/>
              <a:ext cx="2488268" cy="1621984"/>
              <a:chOff x="4854092" y="863236"/>
              <a:chExt cx="2488268" cy="1621984"/>
            </a:xfrm>
          </p:grpSpPr>
          <p:sp>
            <p:nvSpPr>
              <p:cNvPr id="128" name="Rectangle: Rounded Corners 127">
                <a:extLst>
                  <a:ext uri="{FF2B5EF4-FFF2-40B4-BE49-F238E27FC236}">
                    <a16:creationId xmlns:a16="http://schemas.microsoft.com/office/drawing/2014/main" id="{A433AC89-DD32-5591-2868-ADCD538A0E38}"/>
                  </a:ext>
                </a:extLst>
              </p:cNvPr>
              <p:cNvSpPr/>
              <p:nvPr/>
            </p:nvSpPr>
            <p:spPr>
              <a:xfrm>
                <a:off x="4854092" y="881342"/>
                <a:ext cx="2488268" cy="1603878"/>
              </a:xfrm>
              <a:prstGeom prst="roundRect">
                <a:avLst>
                  <a:gd name="adj" fmla="val 11783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1E71EB57-8BDF-39D1-88F9-0A8DB6B4AAAB}"/>
                  </a:ext>
                </a:extLst>
              </p:cNvPr>
              <p:cNvSpPr txBox="1"/>
              <p:nvPr/>
            </p:nvSpPr>
            <p:spPr>
              <a:xfrm>
                <a:off x="4885339" y="913540"/>
                <a:ext cx="126989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AUG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E20A499E-574C-6827-D513-AA72005F88D9}"/>
                  </a:ext>
                </a:extLst>
              </p:cNvPr>
              <p:cNvSpPr txBox="1"/>
              <p:nvPr/>
            </p:nvSpPr>
            <p:spPr>
              <a:xfrm>
                <a:off x="5285288" y="1467067"/>
                <a:ext cx="47000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1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FA02EAB-B622-7321-1FA2-7A87B28917AB}"/>
                  </a:ext>
                </a:extLst>
              </p:cNvPr>
              <p:cNvSpPr txBox="1"/>
              <p:nvPr/>
            </p:nvSpPr>
            <p:spPr>
              <a:xfrm>
                <a:off x="5188306" y="2034412"/>
                <a:ext cx="6639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MON</a:t>
                </a:r>
              </a:p>
            </p:txBody>
          </p:sp>
          <p:pic>
            <p:nvPicPr>
              <p:cNvPr id="132" name="Graphic 131" descr="Dim (Smaller Sun) with solid fill">
                <a:extLst>
                  <a:ext uri="{FF2B5EF4-FFF2-40B4-BE49-F238E27FC236}">
                    <a16:creationId xmlns:a16="http://schemas.microsoft.com/office/drawing/2014/main" id="{766CF851-AAB9-1C53-7A4E-370DE9A059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315590" y="863236"/>
                <a:ext cx="963322" cy="963322"/>
              </a:xfrm>
              <a:prstGeom prst="rect">
                <a:avLst/>
              </a:prstGeom>
            </p:spPr>
          </p:pic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14C8C01E-C287-FC23-802A-41A2D876B943}"/>
                  </a:ext>
                </a:extLst>
              </p:cNvPr>
              <p:cNvSpPr txBox="1"/>
              <p:nvPr/>
            </p:nvSpPr>
            <p:spPr>
              <a:xfrm>
                <a:off x="6379637" y="1696400"/>
                <a:ext cx="8352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Sunny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591CB949-39F8-77BE-47C7-DA4834A198D5}"/>
                  </a:ext>
                </a:extLst>
              </p:cNvPr>
              <p:cNvSpPr txBox="1"/>
              <p:nvPr/>
            </p:nvSpPr>
            <p:spPr>
              <a:xfrm>
                <a:off x="6379637" y="1984732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18</a:t>
                </a:r>
                <a:r>
                  <a:rPr lang="en-US" sz="1600" baseline="30000" dirty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O</a:t>
                </a:r>
                <a:endParaRPr lang="en-US" baseline="30000" dirty="0">
                  <a:solidFill>
                    <a:schemeClr val="bg1"/>
                  </a:solidFill>
                  <a:latin typeface="Helvetica" panose="020B0500000000000000" pitchFamily="34" charset="0"/>
                </a:endParaRPr>
              </a:p>
            </p:txBody>
          </p: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B70F4D2B-4106-7BF0-1867-8250849AF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1451" y="1104522"/>
                <a:ext cx="0" cy="11769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A9A622D-2268-AE2E-AB4C-D62F22BF207A}"/>
                </a:ext>
              </a:extLst>
            </p:cNvPr>
            <p:cNvSpPr txBox="1"/>
            <p:nvPr/>
          </p:nvSpPr>
          <p:spPr>
            <a:xfrm>
              <a:off x="4971466" y="10388163"/>
              <a:ext cx="7941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Helvetica" panose="020B0500000000000000" pitchFamily="34" charset="0"/>
                </a:rPr>
                <a:t>History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CCC8FF5-3456-A262-7105-BB35A4332D26}"/>
                </a:ext>
              </a:extLst>
            </p:cNvPr>
            <p:cNvSpPr txBox="1"/>
            <p:nvPr/>
          </p:nvSpPr>
          <p:spPr>
            <a:xfrm>
              <a:off x="6655881" y="10388163"/>
              <a:ext cx="7941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Helvetica" panose="020B0500000000000000" pitchFamily="34" charset="0"/>
                </a:rPr>
                <a:t>Math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0465B2D-C4FE-A6C7-44DD-F2CFA069D25A}"/>
                </a:ext>
              </a:extLst>
            </p:cNvPr>
            <p:cNvSpPr txBox="1"/>
            <p:nvPr/>
          </p:nvSpPr>
          <p:spPr>
            <a:xfrm>
              <a:off x="4920787" y="11513130"/>
              <a:ext cx="89551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Helvetica" panose="020B0500000000000000" pitchFamily="34" charset="0"/>
                </a:rPr>
                <a:t>Geography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73F0925-D3EF-F2F5-7077-98541AFDB0E6}"/>
                </a:ext>
              </a:extLst>
            </p:cNvPr>
            <p:cNvSpPr txBox="1"/>
            <p:nvPr/>
          </p:nvSpPr>
          <p:spPr>
            <a:xfrm>
              <a:off x="5804225" y="11513130"/>
              <a:ext cx="7941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Helvetica" panose="020B0500000000000000" pitchFamily="34" charset="0"/>
                </a:rPr>
                <a:t>Art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B1A0D0F-F4D8-F38D-96B2-BA6CB83214D2}"/>
                </a:ext>
              </a:extLst>
            </p:cNvPr>
            <p:cNvSpPr txBox="1"/>
            <p:nvPr/>
          </p:nvSpPr>
          <p:spPr>
            <a:xfrm>
              <a:off x="6655881" y="11513130"/>
              <a:ext cx="7941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Helvetica" panose="020B0500000000000000" pitchFamily="34" charset="0"/>
                </a:rPr>
                <a:t>Biology</a:t>
              </a:r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29E1D858-9900-3BB6-A1E7-E1BD918E156E}"/>
                </a:ext>
              </a:extLst>
            </p:cNvPr>
            <p:cNvGrpSpPr/>
            <p:nvPr/>
          </p:nvGrpSpPr>
          <p:grpSpPr>
            <a:xfrm>
              <a:off x="4971466" y="9592833"/>
              <a:ext cx="798604" cy="798604"/>
              <a:chOff x="4854092" y="2671132"/>
              <a:chExt cx="798604" cy="798604"/>
            </a:xfrm>
          </p:grpSpPr>
          <p:sp>
            <p:nvSpPr>
              <p:cNvPr id="126" name="Rectangle: Rounded Corners 125">
                <a:extLst>
                  <a:ext uri="{FF2B5EF4-FFF2-40B4-BE49-F238E27FC236}">
                    <a16:creationId xmlns:a16="http://schemas.microsoft.com/office/drawing/2014/main" id="{9CD73C0B-1F75-DF4F-69C0-DAFA0949A50F}"/>
                  </a:ext>
                </a:extLst>
              </p:cNvPr>
              <p:cNvSpPr/>
              <p:nvPr/>
            </p:nvSpPr>
            <p:spPr>
              <a:xfrm>
                <a:off x="4854092" y="2671132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7" name="Graphic 126" descr="Books with solid fill">
                <a:extLst>
                  <a:ext uri="{FF2B5EF4-FFF2-40B4-BE49-F238E27FC236}">
                    <a16:creationId xmlns:a16="http://schemas.microsoft.com/office/drawing/2014/main" id="{D8AEE7B5-2204-2C18-A6DA-4CA103676C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4945518" y="2785952"/>
                <a:ext cx="594600" cy="594600"/>
              </a:xfrm>
              <a:prstGeom prst="rect">
                <a:avLst/>
              </a:prstGeom>
            </p:spPr>
          </p:pic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5D611A7F-B042-C100-1FF8-85C15815A37D}"/>
                </a:ext>
              </a:extLst>
            </p:cNvPr>
            <p:cNvGrpSpPr/>
            <p:nvPr/>
          </p:nvGrpSpPr>
          <p:grpSpPr>
            <a:xfrm>
              <a:off x="4971466" y="10704649"/>
              <a:ext cx="798604" cy="798604"/>
              <a:chOff x="4854092" y="3782948"/>
              <a:chExt cx="798604" cy="798604"/>
            </a:xfrm>
          </p:grpSpPr>
          <p:sp>
            <p:nvSpPr>
              <p:cNvPr id="124" name="Rectangle: Rounded Corners 123">
                <a:extLst>
                  <a:ext uri="{FF2B5EF4-FFF2-40B4-BE49-F238E27FC236}">
                    <a16:creationId xmlns:a16="http://schemas.microsoft.com/office/drawing/2014/main" id="{F5159C2D-99C6-6EFC-9879-E57152B2ECA6}"/>
                  </a:ext>
                </a:extLst>
              </p:cNvPr>
              <p:cNvSpPr/>
              <p:nvPr/>
            </p:nvSpPr>
            <p:spPr>
              <a:xfrm>
                <a:off x="4854092" y="3782948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rgbClr val="C4A1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5" name="Graphic 124" descr="Earth globe: Americas with solid fill">
                <a:extLst>
                  <a:ext uri="{FF2B5EF4-FFF2-40B4-BE49-F238E27FC236}">
                    <a16:creationId xmlns:a16="http://schemas.microsoft.com/office/drawing/2014/main" id="{9B5ECB8F-AD20-25AA-878A-42B8C9E9FF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4903445" y="3837079"/>
                <a:ext cx="686336" cy="686336"/>
              </a:xfrm>
              <a:prstGeom prst="rect">
                <a:avLst/>
              </a:prstGeom>
            </p:spPr>
          </p:pic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B6C33AA0-83CA-63CA-3080-0368D7BC1271}"/>
                </a:ext>
              </a:extLst>
            </p:cNvPr>
            <p:cNvGrpSpPr/>
            <p:nvPr/>
          </p:nvGrpSpPr>
          <p:grpSpPr>
            <a:xfrm>
              <a:off x="5816299" y="10704649"/>
              <a:ext cx="798604" cy="798604"/>
              <a:chOff x="5698925" y="3782948"/>
              <a:chExt cx="798604" cy="798604"/>
            </a:xfrm>
          </p:grpSpPr>
          <p:sp>
            <p:nvSpPr>
              <p:cNvPr id="122" name="Rectangle: Rounded Corners 121">
                <a:extLst>
                  <a:ext uri="{FF2B5EF4-FFF2-40B4-BE49-F238E27FC236}">
                    <a16:creationId xmlns:a16="http://schemas.microsoft.com/office/drawing/2014/main" id="{3C97EE75-8A71-2A24-068A-AA23F946602A}"/>
                  </a:ext>
                </a:extLst>
              </p:cNvPr>
              <p:cNvSpPr/>
              <p:nvPr/>
            </p:nvSpPr>
            <p:spPr>
              <a:xfrm>
                <a:off x="5698925" y="3782948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rgbClr val="F600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3" name="Graphic 122" descr="Palette with solid fill">
                <a:extLst>
                  <a:ext uri="{FF2B5EF4-FFF2-40B4-BE49-F238E27FC236}">
                    <a16:creationId xmlns:a16="http://schemas.microsoft.com/office/drawing/2014/main" id="{D232A497-7D79-B34E-2470-6B91F4D57C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5712592" y="3815187"/>
                <a:ext cx="740837" cy="740837"/>
              </a:xfrm>
              <a:prstGeom prst="rect">
                <a:avLst/>
              </a:prstGeom>
            </p:spPr>
          </p:pic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FE427B78-45DE-E9CA-48C2-9C9B3CAF3B15}"/>
                </a:ext>
              </a:extLst>
            </p:cNvPr>
            <p:cNvGrpSpPr/>
            <p:nvPr/>
          </p:nvGrpSpPr>
          <p:grpSpPr>
            <a:xfrm>
              <a:off x="6661130" y="10704649"/>
              <a:ext cx="798604" cy="798604"/>
              <a:chOff x="6543756" y="3782948"/>
              <a:chExt cx="798604" cy="798604"/>
            </a:xfrm>
          </p:grpSpPr>
          <p:sp>
            <p:nvSpPr>
              <p:cNvPr id="120" name="Rectangle: Rounded Corners 119">
                <a:extLst>
                  <a:ext uri="{FF2B5EF4-FFF2-40B4-BE49-F238E27FC236}">
                    <a16:creationId xmlns:a16="http://schemas.microsoft.com/office/drawing/2014/main" id="{E1BB0CD4-79AB-6962-C6E8-927E9FE31155}"/>
                  </a:ext>
                </a:extLst>
              </p:cNvPr>
              <p:cNvSpPr/>
              <p:nvPr/>
            </p:nvSpPr>
            <p:spPr>
              <a:xfrm>
                <a:off x="6543756" y="3782948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rgbClr val="00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1" name="Graphic 120" descr="Leaf with solid fill">
                <a:extLst>
                  <a:ext uri="{FF2B5EF4-FFF2-40B4-BE49-F238E27FC236}">
                    <a16:creationId xmlns:a16="http://schemas.microsoft.com/office/drawing/2014/main" id="{F77FFD7A-E08D-C8BA-4115-C9E6D84FEB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6633385" y="3872577"/>
                <a:ext cx="619346" cy="619346"/>
              </a:xfrm>
              <a:prstGeom prst="rect">
                <a:avLst/>
              </a:prstGeom>
            </p:spPr>
          </p:pic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A5BFB258-5380-C2D1-9DF7-16155301B744}"/>
                </a:ext>
              </a:extLst>
            </p:cNvPr>
            <p:cNvGrpSpPr/>
            <p:nvPr/>
          </p:nvGrpSpPr>
          <p:grpSpPr>
            <a:xfrm>
              <a:off x="6661130" y="9592833"/>
              <a:ext cx="798604" cy="798604"/>
              <a:chOff x="6543756" y="2671132"/>
              <a:chExt cx="798604" cy="798604"/>
            </a:xfrm>
          </p:grpSpPr>
          <p:sp>
            <p:nvSpPr>
              <p:cNvPr id="118" name="Rectangle: Rounded Corners 117">
                <a:extLst>
                  <a:ext uri="{FF2B5EF4-FFF2-40B4-BE49-F238E27FC236}">
                    <a16:creationId xmlns:a16="http://schemas.microsoft.com/office/drawing/2014/main" id="{7C616B81-F59D-9E86-0CA3-EFB40ADE5263}"/>
                  </a:ext>
                </a:extLst>
              </p:cNvPr>
              <p:cNvSpPr/>
              <p:nvPr/>
            </p:nvSpPr>
            <p:spPr>
              <a:xfrm>
                <a:off x="6543756" y="2671132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rgbClr val="FF72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9" name="Graphic 118" descr="Calculator with solid fill">
                <a:extLst>
                  <a:ext uri="{FF2B5EF4-FFF2-40B4-BE49-F238E27FC236}">
                    <a16:creationId xmlns:a16="http://schemas.microsoft.com/office/drawing/2014/main" id="{B856567E-F187-C924-33C1-5E815EC66E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6607220" y="2746032"/>
                <a:ext cx="653570" cy="653570"/>
              </a:xfrm>
              <a:prstGeom prst="rect">
                <a:avLst/>
              </a:prstGeom>
            </p:spPr>
          </p:pic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3DAC07-42F8-3726-E6BA-B114F25DE232}"/>
              </a:ext>
            </a:extLst>
          </p:cNvPr>
          <p:cNvGrpSpPr/>
          <p:nvPr/>
        </p:nvGrpSpPr>
        <p:grpSpPr>
          <a:xfrm>
            <a:off x="5698925" y="2671132"/>
            <a:ext cx="798604" cy="798604"/>
            <a:chOff x="5698925" y="2671132"/>
            <a:chExt cx="798604" cy="798604"/>
          </a:xfrm>
          <a:solidFill>
            <a:schemeClr val="accent3"/>
          </a:solidFill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3B7D3DD-34DF-A856-5D15-F004CCFB4139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D720AFD1-A3D5-3F50-BD00-88CCAD0B5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5853770A-9ABE-DCEB-E720-02536BD24ABE}"/>
              </a:ext>
            </a:extLst>
          </p:cNvPr>
          <p:cNvSpPr txBox="1"/>
          <p:nvPr/>
        </p:nvSpPr>
        <p:spPr>
          <a:xfrm>
            <a:off x="5686851" y="3466463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Corvina</a:t>
            </a:r>
          </a:p>
        </p:txBody>
      </p:sp>
    </p:spTree>
    <p:extLst>
      <p:ext uri="{BB962C8B-B14F-4D97-AF65-F5344CB8AC3E}">
        <p14:creationId xmlns:p14="http://schemas.microsoft.com/office/powerpoint/2010/main" val="2955818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Oval 85">
            <a:extLst>
              <a:ext uri="{FF2B5EF4-FFF2-40B4-BE49-F238E27FC236}">
                <a16:creationId xmlns:a16="http://schemas.microsoft.com/office/drawing/2014/main" id="{78D83E90-C81B-3639-E855-6BA237B1E72F}"/>
              </a:ext>
            </a:extLst>
          </p:cNvPr>
          <p:cNvSpPr/>
          <p:nvPr/>
        </p:nvSpPr>
        <p:spPr>
          <a:xfrm>
            <a:off x="5633915" y="2601155"/>
            <a:ext cx="924172" cy="924172"/>
          </a:xfrm>
          <a:prstGeom prst="ellipse">
            <a:avLst/>
          </a:prstGeom>
          <a:solidFill>
            <a:srgbClr val="51D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4AECE5B-C198-1D2E-0B59-F71C3CC7DD63}"/>
              </a:ext>
            </a:extLst>
          </p:cNvPr>
          <p:cNvGrpSpPr/>
          <p:nvPr/>
        </p:nvGrpSpPr>
        <p:grpSpPr>
          <a:xfrm>
            <a:off x="4543331" y="418722"/>
            <a:ext cx="3105339" cy="6020555"/>
            <a:chOff x="4543331" y="418722"/>
            <a:chExt cx="3105339" cy="60205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DF4D93C-C068-A151-6051-BB6949C92392}"/>
                </a:ext>
              </a:extLst>
            </p:cNvPr>
            <p:cNvSpPr/>
            <p:nvPr/>
          </p:nvSpPr>
          <p:spPr>
            <a:xfrm>
              <a:off x="4543331" y="418723"/>
              <a:ext cx="3105339" cy="6020554"/>
            </a:xfrm>
            <a:prstGeom prst="roundRect">
              <a:avLst>
                <a:gd name="adj" fmla="val 155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998D1AF-F49C-07BA-BFD6-0114085DBD32}"/>
                </a:ext>
              </a:extLst>
            </p:cNvPr>
            <p:cNvSpPr/>
            <p:nvPr/>
          </p:nvSpPr>
          <p:spPr>
            <a:xfrm>
              <a:off x="4618628" y="505838"/>
              <a:ext cx="2954744" cy="5858748"/>
            </a:xfrm>
            <a:prstGeom prst="roundRect">
              <a:avLst>
                <a:gd name="adj" fmla="val 1524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Top Corners Rounded 21">
              <a:extLst>
                <a:ext uri="{FF2B5EF4-FFF2-40B4-BE49-F238E27FC236}">
                  <a16:creationId xmlns:a16="http://schemas.microsoft.com/office/drawing/2014/main" id="{D613D425-45ED-F03D-2CCE-493C45ED700C}"/>
                </a:ext>
              </a:extLst>
            </p:cNvPr>
            <p:cNvSpPr/>
            <p:nvPr/>
          </p:nvSpPr>
          <p:spPr>
            <a:xfrm rot="10800000">
              <a:off x="5226996" y="418722"/>
              <a:ext cx="1738008" cy="29106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1A91F40-21E2-13C8-6FAB-2DF742D0F679}"/>
              </a:ext>
            </a:extLst>
          </p:cNvPr>
          <p:cNvSpPr/>
          <p:nvPr/>
        </p:nvSpPr>
        <p:spPr>
          <a:xfrm>
            <a:off x="4689695" y="5033727"/>
            <a:ext cx="2788467" cy="1077362"/>
          </a:xfrm>
          <a:prstGeom prst="roundRect">
            <a:avLst>
              <a:gd name="adj" fmla="val 3179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CBDE861-F9B8-B213-CDCA-79BD4153E4F1}"/>
              </a:ext>
            </a:extLst>
          </p:cNvPr>
          <p:cNvGrpSpPr/>
          <p:nvPr/>
        </p:nvGrpSpPr>
        <p:grpSpPr>
          <a:xfrm>
            <a:off x="5698925" y="5178054"/>
            <a:ext cx="798604" cy="798604"/>
            <a:chOff x="5698925" y="5178054"/>
            <a:chExt cx="798604" cy="798604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286A69F-164A-F6F9-F2C1-0B692D910ABB}"/>
                </a:ext>
              </a:extLst>
            </p:cNvPr>
            <p:cNvSpPr/>
            <p:nvPr/>
          </p:nvSpPr>
          <p:spPr>
            <a:xfrm>
              <a:off x="5698925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139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Envelope with solid fill">
              <a:extLst>
                <a:ext uri="{FF2B5EF4-FFF2-40B4-BE49-F238E27FC236}">
                  <a16:creationId xmlns:a16="http://schemas.microsoft.com/office/drawing/2014/main" id="{20296A5A-AE20-E766-8205-C2D666171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93883" y="5277820"/>
              <a:ext cx="605018" cy="605018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161F7C0-AC0E-968A-E258-5A1C11DA2ADE}"/>
              </a:ext>
            </a:extLst>
          </p:cNvPr>
          <p:cNvGrpSpPr/>
          <p:nvPr/>
        </p:nvGrpSpPr>
        <p:grpSpPr>
          <a:xfrm>
            <a:off x="4854092" y="5178054"/>
            <a:ext cx="798604" cy="798604"/>
            <a:chOff x="4854092" y="5178054"/>
            <a:chExt cx="798604" cy="798604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73E6358-FE21-EB27-6D6D-E6F23AE7B8EB}"/>
                </a:ext>
              </a:extLst>
            </p:cNvPr>
            <p:cNvSpPr/>
            <p:nvPr/>
          </p:nvSpPr>
          <p:spPr>
            <a:xfrm>
              <a:off x="4854092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6FE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Graphic 38" descr="Chat with solid fill">
              <a:extLst>
                <a:ext uri="{FF2B5EF4-FFF2-40B4-BE49-F238E27FC236}">
                  <a16:creationId xmlns:a16="http://schemas.microsoft.com/office/drawing/2014/main" id="{94E4ADF9-48D7-1962-D90C-8373DF47E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85339" y="5252648"/>
              <a:ext cx="714958" cy="714958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578A30C-F8D5-52D5-FB6C-370BA44520F0}"/>
              </a:ext>
            </a:extLst>
          </p:cNvPr>
          <p:cNvGrpSpPr/>
          <p:nvPr/>
        </p:nvGrpSpPr>
        <p:grpSpPr>
          <a:xfrm>
            <a:off x="6543756" y="5178054"/>
            <a:ext cx="798604" cy="798604"/>
            <a:chOff x="6543756" y="5178054"/>
            <a:chExt cx="798604" cy="798604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E3F108C-4EC2-88DB-FAF3-7F55B204AC9E}"/>
                </a:ext>
              </a:extLst>
            </p:cNvPr>
            <p:cNvSpPr/>
            <p:nvPr/>
          </p:nvSpPr>
          <p:spPr>
            <a:xfrm>
              <a:off x="6543756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Camera with solid fill">
              <a:extLst>
                <a:ext uri="{FF2B5EF4-FFF2-40B4-BE49-F238E27FC236}">
                  <a16:creationId xmlns:a16="http://schemas.microsoft.com/office/drawing/2014/main" id="{805996E9-DA3C-7A21-05F6-B563AE24C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14186" y="5258148"/>
              <a:ext cx="642796" cy="642796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E2405C5-509F-1218-A157-655AA807A352}"/>
              </a:ext>
            </a:extLst>
          </p:cNvPr>
          <p:cNvGrpSpPr/>
          <p:nvPr/>
        </p:nvGrpSpPr>
        <p:grpSpPr>
          <a:xfrm>
            <a:off x="4854092" y="863236"/>
            <a:ext cx="2488268" cy="1621984"/>
            <a:chOff x="4854092" y="863236"/>
            <a:chExt cx="2488268" cy="1621984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E9B6C1F-84DD-35DF-BAAF-5DBB309C82CA}"/>
                </a:ext>
              </a:extLst>
            </p:cNvPr>
            <p:cNvSpPr/>
            <p:nvPr/>
          </p:nvSpPr>
          <p:spPr>
            <a:xfrm>
              <a:off x="4854092" y="881342"/>
              <a:ext cx="2488268" cy="1603878"/>
            </a:xfrm>
            <a:prstGeom prst="roundRect">
              <a:avLst>
                <a:gd name="adj" fmla="val 11783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59044E2-FB19-AF8A-095D-1D2B77D93B22}"/>
                </a:ext>
              </a:extLst>
            </p:cNvPr>
            <p:cNvSpPr txBox="1"/>
            <p:nvPr/>
          </p:nvSpPr>
          <p:spPr>
            <a:xfrm>
              <a:off x="4885339" y="913540"/>
              <a:ext cx="12698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AUG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A8004F6-2D6C-E03F-F9C8-1EC45372BE3F}"/>
                </a:ext>
              </a:extLst>
            </p:cNvPr>
            <p:cNvSpPr txBox="1"/>
            <p:nvPr/>
          </p:nvSpPr>
          <p:spPr>
            <a:xfrm>
              <a:off x="5285288" y="1467067"/>
              <a:ext cx="4700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BB3D2E9-E8B5-BA64-A0CE-840284E9AC60}"/>
                </a:ext>
              </a:extLst>
            </p:cNvPr>
            <p:cNvSpPr txBox="1"/>
            <p:nvPr/>
          </p:nvSpPr>
          <p:spPr>
            <a:xfrm>
              <a:off x="5188306" y="2034412"/>
              <a:ext cx="663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MON</a:t>
              </a:r>
            </a:p>
          </p:txBody>
        </p:sp>
        <p:pic>
          <p:nvPicPr>
            <p:cNvPr id="47" name="Graphic 46" descr="Dim (Smaller Sun) with solid fill">
              <a:extLst>
                <a:ext uri="{FF2B5EF4-FFF2-40B4-BE49-F238E27FC236}">
                  <a16:creationId xmlns:a16="http://schemas.microsoft.com/office/drawing/2014/main" id="{D83637D1-A462-B075-E4C7-13742103C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315590" y="863236"/>
              <a:ext cx="963322" cy="963322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309BF0-4E71-4222-0044-C327830BADAE}"/>
                </a:ext>
              </a:extLst>
            </p:cNvPr>
            <p:cNvSpPr txBox="1"/>
            <p:nvPr/>
          </p:nvSpPr>
          <p:spPr>
            <a:xfrm>
              <a:off x="6379637" y="1696400"/>
              <a:ext cx="835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Helvetica" panose="020B0500000000000000" pitchFamily="34" charset="0"/>
                </a:rPr>
                <a:t>Sunny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0171AC7-4876-5CB1-6B89-BF07FE8B3AA0}"/>
                </a:ext>
              </a:extLst>
            </p:cNvPr>
            <p:cNvSpPr txBox="1"/>
            <p:nvPr/>
          </p:nvSpPr>
          <p:spPr>
            <a:xfrm>
              <a:off x="6379637" y="1984732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Helvetica" panose="020B0500000000000000" pitchFamily="34" charset="0"/>
                </a:rPr>
                <a:t>18</a:t>
              </a:r>
              <a:r>
                <a:rPr lang="en-US" sz="1600" baseline="30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O</a:t>
              </a:r>
              <a:endParaRPr lang="en-US" baseline="30000" dirty="0">
                <a:solidFill>
                  <a:schemeClr val="bg1"/>
                </a:solidFill>
                <a:latin typeface="Helvetica" panose="020B0500000000000000" pitchFamily="34" charset="0"/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2D5053E-86CC-E042-9407-1DB6EB8D0ECF}"/>
                </a:ext>
              </a:extLst>
            </p:cNvPr>
            <p:cNvCxnSpPr>
              <a:cxnSpLocks/>
            </p:cNvCxnSpPr>
            <p:nvPr/>
          </p:nvCxnSpPr>
          <p:spPr>
            <a:xfrm>
              <a:off x="6191451" y="1104522"/>
              <a:ext cx="0" cy="11769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9F57A2C4-5F60-34E6-C358-D18D0BFF6B4B}"/>
              </a:ext>
            </a:extLst>
          </p:cNvPr>
          <p:cNvSpPr txBox="1"/>
          <p:nvPr/>
        </p:nvSpPr>
        <p:spPr>
          <a:xfrm>
            <a:off x="4854092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History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7B7A7E-E65D-6038-99B3-E7E8B7AE941D}"/>
              </a:ext>
            </a:extLst>
          </p:cNvPr>
          <p:cNvSpPr txBox="1"/>
          <p:nvPr/>
        </p:nvSpPr>
        <p:spPr>
          <a:xfrm>
            <a:off x="5686851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Corvina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63827B-CF9E-13A4-1884-B41D61333FEF}"/>
              </a:ext>
            </a:extLst>
          </p:cNvPr>
          <p:cNvSpPr txBox="1"/>
          <p:nvPr/>
        </p:nvSpPr>
        <p:spPr>
          <a:xfrm>
            <a:off x="6538507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Math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DC94E70-531A-0649-E15C-16FF4CAA1BEE}"/>
              </a:ext>
            </a:extLst>
          </p:cNvPr>
          <p:cNvSpPr txBox="1"/>
          <p:nvPr/>
        </p:nvSpPr>
        <p:spPr>
          <a:xfrm>
            <a:off x="4803413" y="4591429"/>
            <a:ext cx="8955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Geography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E98CD14-B1B0-62F2-0FCA-4E05FC477F74}"/>
              </a:ext>
            </a:extLst>
          </p:cNvPr>
          <p:cNvSpPr txBox="1"/>
          <p:nvPr/>
        </p:nvSpPr>
        <p:spPr>
          <a:xfrm>
            <a:off x="5686851" y="4591429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Art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9363880-6C95-2B64-4E52-E236A7819F31}"/>
              </a:ext>
            </a:extLst>
          </p:cNvPr>
          <p:cNvSpPr txBox="1"/>
          <p:nvPr/>
        </p:nvSpPr>
        <p:spPr>
          <a:xfrm>
            <a:off x="6538507" y="4591429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Biology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8090921-0FFE-EF74-0A2D-D0C7F88ED8C9}"/>
              </a:ext>
            </a:extLst>
          </p:cNvPr>
          <p:cNvGrpSpPr/>
          <p:nvPr/>
        </p:nvGrpSpPr>
        <p:grpSpPr>
          <a:xfrm>
            <a:off x="4854092" y="2671132"/>
            <a:ext cx="798604" cy="798604"/>
            <a:chOff x="4854092" y="2671132"/>
            <a:chExt cx="798604" cy="79860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BD023CB-3ABD-9F5A-3BFF-1F942B1FE38C}"/>
                </a:ext>
              </a:extLst>
            </p:cNvPr>
            <p:cNvSpPr/>
            <p:nvPr/>
          </p:nvSpPr>
          <p:spPr>
            <a:xfrm>
              <a:off x="4854092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Graphic 61" descr="Books with solid fill">
              <a:extLst>
                <a:ext uri="{FF2B5EF4-FFF2-40B4-BE49-F238E27FC236}">
                  <a16:creationId xmlns:a16="http://schemas.microsoft.com/office/drawing/2014/main" id="{F8DDF376-C8AC-A296-51DF-0C06CD797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945518" y="2785952"/>
              <a:ext cx="594600" cy="594600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27C37C0-1D54-68C2-F811-C8DBBD083A91}"/>
              </a:ext>
            </a:extLst>
          </p:cNvPr>
          <p:cNvGrpSpPr/>
          <p:nvPr/>
        </p:nvGrpSpPr>
        <p:grpSpPr>
          <a:xfrm>
            <a:off x="4854092" y="3782948"/>
            <a:ext cx="798604" cy="798604"/>
            <a:chOff x="4854092" y="3782948"/>
            <a:chExt cx="798604" cy="798604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77CBE80-9798-2B9C-1DAB-A9944108DD6D}"/>
                </a:ext>
              </a:extLst>
            </p:cNvPr>
            <p:cNvSpPr/>
            <p:nvPr/>
          </p:nvSpPr>
          <p:spPr>
            <a:xfrm>
              <a:off x="4854092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C4A1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6" name="Graphic 65" descr="Earth globe: Americas with solid fill">
              <a:extLst>
                <a:ext uri="{FF2B5EF4-FFF2-40B4-BE49-F238E27FC236}">
                  <a16:creationId xmlns:a16="http://schemas.microsoft.com/office/drawing/2014/main" id="{4CABE86A-E38E-4093-7F12-F9FBD39B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903445" y="3837079"/>
              <a:ext cx="686336" cy="686336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DC47007-562B-D6B1-DC73-E04CB38BB6E5}"/>
              </a:ext>
            </a:extLst>
          </p:cNvPr>
          <p:cNvGrpSpPr/>
          <p:nvPr/>
        </p:nvGrpSpPr>
        <p:grpSpPr>
          <a:xfrm>
            <a:off x="5698925" y="3782948"/>
            <a:ext cx="798604" cy="798604"/>
            <a:chOff x="5698925" y="3782948"/>
            <a:chExt cx="798604" cy="798604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E51DAD2-5E88-AFC2-162A-CE6C14128BB4}"/>
                </a:ext>
              </a:extLst>
            </p:cNvPr>
            <p:cNvSpPr/>
            <p:nvPr/>
          </p:nvSpPr>
          <p:spPr>
            <a:xfrm>
              <a:off x="5698925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F60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8" name="Graphic 67" descr="Palette with solid fill">
              <a:extLst>
                <a:ext uri="{FF2B5EF4-FFF2-40B4-BE49-F238E27FC236}">
                  <a16:creationId xmlns:a16="http://schemas.microsoft.com/office/drawing/2014/main" id="{AA88D389-99DA-A46D-09F4-EAFAEE6DC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712592" y="3815187"/>
              <a:ext cx="740837" cy="740837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3B2798C-CFB0-0876-5B70-58FB9091A610}"/>
              </a:ext>
            </a:extLst>
          </p:cNvPr>
          <p:cNvGrpSpPr/>
          <p:nvPr/>
        </p:nvGrpSpPr>
        <p:grpSpPr>
          <a:xfrm>
            <a:off x="6543756" y="3782948"/>
            <a:ext cx="798604" cy="798604"/>
            <a:chOff x="6543756" y="3782948"/>
            <a:chExt cx="798604" cy="798604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3B96B5F5-CE10-1EE8-395C-CC55577371CF}"/>
                </a:ext>
              </a:extLst>
            </p:cNvPr>
            <p:cNvSpPr/>
            <p:nvPr/>
          </p:nvSpPr>
          <p:spPr>
            <a:xfrm>
              <a:off x="6543756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Graphic 69" descr="Leaf with solid fill">
              <a:extLst>
                <a:ext uri="{FF2B5EF4-FFF2-40B4-BE49-F238E27FC236}">
                  <a16:creationId xmlns:a16="http://schemas.microsoft.com/office/drawing/2014/main" id="{E5A3533F-1AFB-FE59-90DE-66204889F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633385" y="3872577"/>
              <a:ext cx="619346" cy="619346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8A328F8-1F84-48D0-FA4A-4AD949EDF37F}"/>
              </a:ext>
            </a:extLst>
          </p:cNvPr>
          <p:cNvGrpSpPr/>
          <p:nvPr/>
        </p:nvGrpSpPr>
        <p:grpSpPr>
          <a:xfrm>
            <a:off x="6543756" y="2671132"/>
            <a:ext cx="798604" cy="798604"/>
            <a:chOff x="6543756" y="2671132"/>
            <a:chExt cx="798604" cy="798604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A97169E-4C15-EC7B-0E23-20044282DF6B}"/>
                </a:ext>
              </a:extLst>
            </p:cNvPr>
            <p:cNvSpPr/>
            <p:nvPr/>
          </p:nvSpPr>
          <p:spPr>
            <a:xfrm>
              <a:off x="6543756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FF72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Graphic 71" descr="Calculator with solid fill">
              <a:extLst>
                <a:ext uri="{FF2B5EF4-FFF2-40B4-BE49-F238E27FC236}">
                  <a16:creationId xmlns:a16="http://schemas.microsoft.com/office/drawing/2014/main" id="{BDB94F7B-F26C-BD4F-7AD9-89EB8CFCD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607220" y="2746032"/>
              <a:ext cx="653570" cy="65357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3DAC07-42F8-3726-E6BA-B114F25DE232}"/>
              </a:ext>
            </a:extLst>
          </p:cNvPr>
          <p:cNvGrpSpPr/>
          <p:nvPr/>
        </p:nvGrpSpPr>
        <p:grpSpPr>
          <a:xfrm>
            <a:off x="5698925" y="2671132"/>
            <a:ext cx="798604" cy="798604"/>
            <a:chOff x="5698925" y="2671132"/>
            <a:chExt cx="798604" cy="798604"/>
          </a:xfrm>
          <a:solidFill>
            <a:schemeClr val="accent3"/>
          </a:solidFill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3B7D3DD-34DF-A856-5D15-F004CCFB4139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D720AFD1-A3D5-3F50-BD00-88CCAD0B5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364970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DBF4695-B604-8AB7-E564-7D6F2E88DA77}"/>
              </a:ext>
            </a:extLst>
          </p:cNvPr>
          <p:cNvSpPr/>
          <p:nvPr/>
        </p:nvSpPr>
        <p:spPr>
          <a:xfrm>
            <a:off x="-2244435" y="-4911431"/>
            <a:ext cx="16680872" cy="166808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4AECE5B-C198-1D2E-0B59-F71C3CC7DD63}"/>
              </a:ext>
            </a:extLst>
          </p:cNvPr>
          <p:cNvGrpSpPr/>
          <p:nvPr/>
        </p:nvGrpSpPr>
        <p:grpSpPr>
          <a:xfrm>
            <a:off x="4543331" y="418722"/>
            <a:ext cx="3105339" cy="6020555"/>
            <a:chOff x="4543331" y="418722"/>
            <a:chExt cx="3105339" cy="60205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DF4D93C-C068-A151-6051-BB6949C92392}"/>
                </a:ext>
              </a:extLst>
            </p:cNvPr>
            <p:cNvSpPr/>
            <p:nvPr/>
          </p:nvSpPr>
          <p:spPr>
            <a:xfrm>
              <a:off x="4543331" y="418723"/>
              <a:ext cx="3105339" cy="6020554"/>
            </a:xfrm>
            <a:prstGeom prst="roundRect">
              <a:avLst>
                <a:gd name="adj" fmla="val 155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998D1AF-F49C-07BA-BFD6-0114085DBD32}"/>
                </a:ext>
              </a:extLst>
            </p:cNvPr>
            <p:cNvSpPr/>
            <p:nvPr/>
          </p:nvSpPr>
          <p:spPr>
            <a:xfrm>
              <a:off x="4618628" y="505838"/>
              <a:ext cx="2954744" cy="5858748"/>
            </a:xfrm>
            <a:prstGeom prst="roundRect">
              <a:avLst>
                <a:gd name="adj" fmla="val 1524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Top Corners Rounded 21">
              <a:extLst>
                <a:ext uri="{FF2B5EF4-FFF2-40B4-BE49-F238E27FC236}">
                  <a16:creationId xmlns:a16="http://schemas.microsoft.com/office/drawing/2014/main" id="{D613D425-45ED-F03D-2CCE-493C45ED700C}"/>
                </a:ext>
              </a:extLst>
            </p:cNvPr>
            <p:cNvSpPr/>
            <p:nvPr/>
          </p:nvSpPr>
          <p:spPr>
            <a:xfrm rot="10800000">
              <a:off x="5226996" y="418722"/>
              <a:ext cx="1738008" cy="29106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1A91F40-21E2-13C8-6FAB-2DF742D0F679}"/>
              </a:ext>
            </a:extLst>
          </p:cNvPr>
          <p:cNvSpPr/>
          <p:nvPr/>
        </p:nvSpPr>
        <p:spPr>
          <a:xfrm>
            <a:off x="4689695" y="5033727"/>
            <a:ext cx="2788467" cy="1077362"/>
          </a:xfrm>
          <a:prstGeom prst="roundRect">
            <a:avLst>
              <a:gd name="adj" fmla="val 3179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CBDE861-F9B8-B213-CDCA-79BD4153E4F1}"/>
              </a:ext>
            </a:extLst>
          </p:cNvPr>
          <p:cNvGrpSpPr/>
          <p:nvPr/>
        </p:nvGrpSpPr>
        <p:grpSpPr>
          <a:xfrm>
            <a:off x="5698925" y="5178054"/>
            <a:ext cx="798604" cy="798604"/>
            <a:chOff x="5698925" y="5178054"/>
            <a:chExt cx="798604" cy="798604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286A69F-164A-F6F9-F2C1-0B692D910ABB}"/>
                </a:ext>
              </a:extLst>
            </p:cNvPr>
            <p:cNvSpPr/>
            <p:nvPr/>
          </p:nvSpPr>
          <p:spPr>
            <a:xfrm>
              <a:off x="5698925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139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Envelope with solid fill">
              <a:extLst>
                <a:ext uri="{FF2B5EF4-FFF2-40B4-BE49-F238E27FC236}">
                  <a16:creationId xmlns:a16="http://schemas.microsoft.com/office/drawing/2014/main" id="{20296A5A-AE20-E766-8205-C2D666171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93883" y="5277820"/>
              <a:ext cx="605018" cy="605018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161F7C0-AC0E-968A-E258-5A1C11DA2ADE}"/>
              </a:ext>
            </a:extLst>
          </p:cNvPr>
          <p:cNvGrpSpPr/>
          <p:nvPr/>
        </p:nvGrpSpPr>
        <p:grpSpPr>
          <a:xfrm>
            <a:off x="4854092" y="5178054"/>
            <a:ext cx="798604" cy="798604"/>
            <a:chOff x="4854092" y="5178054"/>
            <a:chExt cx="798604" cy="798604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73E6358-FE21-EB27-6D6D-E6F23AE7B8EB}"/>
                </a:ext>
              </a:extLst>
            </p:cNvPr>
            <p:cNvSpPr/>
            <p:nvPr/>
          </p:nvSpPr>
          <p:spPr>
            <a:xfrm>
              <a:off x="4854092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6FE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Graphic 38" descr="Chat with solid fill">
              <a:extLst>
                <a:ext uri="{FF2B5EF4-FFF2-40B4-BE49-F238E27FC236}">
                  <a16:creationId xmlns:a16="http://schemas.microsoft.com/office/drawing/2014/main" id="{94E4ADF9-48D7-1962-D90C-8373DF47E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85339" y="5252648"/>
              <a:ext cx="714958" cy="714958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578A30C-F8D5-52D5-FB6C-370BA44520F0}"/>
              </a:ext>
            </a:extLst>
          </p:cNvPr>
          <p:cNvGrpSpPr/>
          <p:nvPr/>
        </p:nvGrpSpPr>
        <p:grpSpPr>
          <a:xfrm>
            <a:off x="6543756" y="5178054"/>
            <a:ext cx="798604" cy="798604"/>
            <a:chOff x="6543756" y="5178054"/>
            <a:chExt cx="798604" cy="798604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E3F108C-4EC2-88DB-FAF3-7F55B204AC9E}"/>
                </a:ext>
              </a:extLst>
            </p:cNvPr>
            <p:cNvSpPr/>
            <p:nvPr/>
          </p:nvSpPr>
          <p:spPr>
            <a:xfrm>
              <a:off x="6543756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Camera with solid fill">
              <a:extLst>
                <a:ext uri="{FF2B5EF4-FFF2-40B4-BE49-F238E27FC236}">
                  <a16:creationId xmlns:a16="http://schemas.microsoft.com/office/drawing/2014/main" id="{805996E9-DA3C-7A21-05F6-B563AE24C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14186" y="5258148"/>
              <a:ext cx="642796" cy="642796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E2405C5-509F-1218-A157-655AA807A352}"/>
              </a:ext>
            </a:extLst>
          </p:cNvPr>
          <p:cNvGrpSpPr/>
          <p:nvPr/>
        </p:nvGrpSpPr>
        <p:grpSpPr>
          <a:xfrm>
            <a:off x="4854092" y="863236"/>
            <a:ext cx="2488268" cy="1621984"/>
            <a:chOff x="4854092" y="863236"/>
            <a:chExt cx="2488268" cy="1621984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E9B6C1F-84DD-35DF-BAAF-5DBB309C82CA}"/>
                </a:ext>
              </a:extLst>
            </p:cNvPr>
            <p:cNvSpPr/>
            <p:nvPr/>
          </p:nvSpPr>
          <p:spPr>
            <a:xfrm>
              <a:off x="4854092" y="881342"/>
              <a:ext cx="2488268" cy="1603878"/>
            </a:xfrm>
            <a:prstGeom prst="roundRect">
              <a:avLst>
                <a:gd name="adj" fmla="val 11783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59044E2-FB19-AF8A-095D-1D2B77D93B22}"/>
                </a:ext>
              </a:extLst>
            </p:cNvPr>
            <p:cNvSpPr txBox="1"/>
            <p:nvPr/>
          </p:nvSpPr>
          <p:spPr>
            <a:xfrm>
              <a:off x="4885339" y="913540"/>
              <a:ext cx="12698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AUG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A8004F6-2D6C-E03F-F9C8-1EC45372BE3F}"/>
                </a:ext>
              </a:extLst>
            </p:cNvPr>
            <p:cNvSpPr txBox="1"/>
            <p:nvPr/>
          </p:nvSpPr>
          <p:spPr>
            <a:xfrm>
              <a:off x="5285288" y="1467067"/>
              <a:ext cx="4700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BB3D2E9-E8B5-BA64-A0CE-840284E9AC60}"/>
                </a:ext>
              </a:extLst>
            </p:cNvPr>
            <p:cNvSpPr txBox="1"/>
            <p:nvPr/>
          </p:nvSpPr>
          <p:spPr>
            <a:xfrm>
              <a:off x="5188306" y="2034412"/>
              <a:ext cx="663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MON</a:t>
              </a:r>
            </a:p>
          </p:txBody>
        </p:sp>
        <p:pic>
          <p:nvPicPr>
            <p:cNvPr id="47" name="Graphic 46" descr="Dim (Smaller Sun) with solid fill">
              <a:extLst>
                <a:ext uri="{FF2B5EF4-FFF2-40B4-BE49-F238E27FC236}">
                  <a16:creationId xmlns:a16="http://schemas.microsoft.com/office/drawing/2014/main" id="{D83637D1-A462-B075-E4C7-13742103C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315590" y="863236"/>
              <a:ext cx="963322" cy="963322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309BF0-4E71-4222-0044-C327830BADAE}"/>
                </a:ext>
              </a:extLst>
            </p:cNvPr>
            <p:cNvSpPr txBox="1"/>
            <p:nvPr/>
          </p:nvSpPr>
          <p:spPr>
            <a:xfrm>
              <a:off x="6379637" y="1696400"/>
              <a:ext cx="835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Helvetica" panose="020B0500000000000000" pitchFamily="34" charset="0"/>
                </a:rPr>
                <a:t>Sunny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0171AC7-4876-5CB1-6B89-BF07FE8B3AA0}"/>
                </a:ext>
              </a:extLst>
            </p:cNvPr>
            <p:cNvSpPr txBox="1"/>
            <p:nvPr/>
          </p:nvSpPr>
          <p:spPr>
            <a:xfrm>
              <a:off x="6379637" y="1984732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Helvetica" panose="020B0500000000000000" pitchFamily="34" charset="0"/>
                </a:rPr>
                <a:t>18</a:t>
              </a:r>
              <a:r>
                <a:rPr lang="en-US" sz="1600" baseline="30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O</a:t>
              </a:r>
              <a:endParaRPr lang="en-US" baseline="30000" dirty="0">
                <a:solidFill>
                  <a:schemeClr val="bg1"/>
                </a:solidFill>
                <a:latin typeface="Helvetica" panose="020B0500000000000000" pitchFamily="34" charset="0"/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2D5053E-86CC-E042-9407-1DB6EB8D0ECF}"/>
                </a:ext>
              </a:extLst>
            </p:cNvPr>
            <p:cNvCxnSpPr>
              <a:cxnSpLocks/>
            </p:cNvCxnSpPr>
            <p:nvPr/>
          </p:nvCxnSpPr>
          <p:spPr>
            <a:xfrm>
              <a:off x="6191451" y="1104522"/>
              <a:ext cx="0" cy="11769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9F57A2C4-5F60-34E6-C358-D18D0BFF6B4B}"/>
              </a:ext>
            </a:extLst>
          </p:cNvPr>
          <p:cNvSpPr txBox="1"/>
          <p:nvPr/>
        </p:nvSpPr>
        <p:spPr>
          <a:xfrm>
            <a:off x="4854092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History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7B7A7E-E65D-6038-99B3-E7E8B7AE941D}"/>
              </a:ext>
            </a:extLst>
          </p:cNvPr>
          <p:cNvSpPr txBox="1"/>
          <p:nvPr/>
        </p:nvSpPr>
        <p:spPr>
          <a:xfrm>
            <a:off x="5686851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Science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63827B-CF9E-13A4-1884-B41D61333FEF}"/>
              </a:ext>
            </a:extLst>
          </p:cNvPr>
          <p:cNvSpPr txBox="1"/>
          <p:nvPr/>
        </p:nvSpPr>
        <p:spPr>
          <a:xfrm>
            <a:off x="6538507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Math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DC94E70-531A-0649-E15C-16FF4CAA1BEE}"/>
              </a:ext>
            </a:extLst>
          </p:cNvPr>
          <p:cNvSpPr txBox="1"/>
          <p:nvPr/>
        </p:nvSpPr>
        <p:spPr>
          <a:xfrm>
            <a:off x="4803413" y="4591429"/>
            <a:ext cx="8955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Geography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E98CD14-B1B0-62F2-0FCA-4E05FC477F74}"/>
              </a:ext>
            </a:extLst>
          </p:cNvPr>
          <p:cNvSpPr txBox="1"/>
          <p:nvPr/>
        </p:nvSpPr>
        <p:spPr>
          <a:xfrm>
            <a:off x="5686851" y="4591429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Art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9363880-6C95-2B64-4E52-E236A7819F31}"/>
              </a:ext>
            </a:extLst>
          </p:cNvPr>
          <p:cNvSpPr txBox="1"/>
          <p:nvPr/>
        </p:nvSpPr>
        <p:spPr>
          <a:xfrm>
            <a:off x="6538507" y="4591429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Biology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8090921-0FFE-EF74-0A2D-D0C7F88ED8C9}"/>
              </a:ext>
            </a:extLst>
          </p:cNvPr>
          <p:cNvGrpSpPr/>
          <p:nvPr/>
        </p:nvGrpSpPr>
        <p:grpSpPr>
          <a:xfrm>
            <a:off x="4854092" y="2671132"/>
            <a:ext cx="798604" cy="798604"/>
            <a:chOff x="4854092" y="2671132"/>
            <a:chExt cx="798604" cy="79860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BD023CB-3ABD-9F5A-3BFF-1F942B1FE38C}"/>
                </a:ext>
              </a:extLst>
            </p:cNvPr>
            <p:cNvSpPr/>
            <p:nvPr/>
          </p:nvSpPr>
          <p:spPr>
            <a:xfrm>
              <a:off x="4854092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Graphic 61" descr="Books with solid fill">
              <a:extLst>
                <a:ext uri="{FF2B5EF4-FFF2-40B4-BE49-F238E27FC236}">
                  <a16:creationId xmlns:a16="http://schemas.microsoft.com/office/drawing/2014/main" id="{F8DDF376-C8AC-A296-51DF-0C06CD797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945518" y="2785952"/>
              <a:ext cx="594600" cy="594600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27C37C0-1D54-68C2-F811-C8DBBD083A91}"/>
              </a:ext>
            </a:extLst>
          </p:cNvPr>
          <p:cNvGrpSpPr/>
          <p:nvPr/>
        </p:nvGrpSpPr>
        <p:grpSpPr>
          <a:xfrm>
            <a:off x="4854092" y="3782948"/>
            <a:ext cx="798604" cy="798604"/>
            <a:chOff x="4854092" y="3782948"/>
            <a:chExt cx="798604" cy="798604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77CBE80-9798-2B9C-1DAB-A9944108DD6D}"/>
                </a:ext>
              </a:extLst>
            </p:cNvPr>
            <p:cNvSpPr/>
            <p:nvPr/>
          </p:nvSpPr>
          <p:spPr>
            <a:xfrm>
              <a:off x="4854092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C4A1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6" name="Graphic 65" descr="Earth globe: Americas with solid fill">
              <a:extLst>
                <a:ext uri="{FF2B5EF4-FFF2-40B4-BE49-F238E27FC236}">
                  <a16:creationId xmlns:a16="http://schemas.microsoft.com/office/drawing/2014/main" id="{4CABE86A-E38E-4093-7F12-F9FBD39B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903445" y="3837079"/>
              <a:ext cx="686336" cy="686336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DC47007-562B-D6B1-DC73-E04CB38BB6E5}"/>
              </a:ext>
            </a:extLst>
          </p:cNvPr>
          <p:cNvGrpSpPr/>
          <p:nvPr/>
        </p:nvGrpSpPr>
        <p:grpSpPr>
          <a:xfrm>
            <a:off x="5698925" y="3782948"/>
            <a:ext cx="798604" cy="798604"/>
            <a:chOff x="5698925" y="3782948"/>
            <a:chExt cx="798604" cy="798604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E51DAD2-5E88-AFC2-162A-CE6C14128BB4}"/>
                </a:ext>
              </a:extLst>
            </p:cNvPr>
            <p:cNvSpPr/>
            <p:nvPr/>
          </p:nvSpPr>
          <p:spPr>
            <a:xfrm>
              <a:off x="5698925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F60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8" name="Graphic 67" descr="Palette with solid fill">
              <a:extLst>
                <a:ext uri="{FF2B5EF4-FFF2-40B4-BE49-F238E27FC236}">
                  <a16:creationId xmlns:a16="http://schemas.microsoft.com/office/drawing/2014/main" id="{AA88D389-99DA-A46D-09F4-EAFAEE6DC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712592" y="3815187"/>
              <a:ext cx="740837" cy="740837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3B2798C-CFB0-0876-5B70-58FB9091A610}"/>
              </a:ext>
            </a:extLst>
          </p:cNvPr>
          <p:cNvGrpSpPr/>
          <p:nvPr/>
        </p:nvGrpSpPr>
        <p:grpSpPr>
          <a:xfrm>
            <a:off x="6543756" y="3782948"/>
            <a:ext cx="798604" cy="798604"/>
            <a:chOff x="6543756" y="3782948"/>
            <a:chExt cx="798604" cy="798604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3B96B5F5-CE10-1EE8-395C-CC55577371CF}"/>
                </a:ext>
              </a:extLst>
            </p:cNvPr>
            <p:cNvSpPr/>
            <p:nvPr/>
          </p:nvSpPr>
          <p:spPr>
            <a:xfrm>
              <a:off x="6543756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Graphic 69" descr="Leaf with solid fill">
              <a:extLst>
                <a:ext uri="{FF2B5EF4-FFF2-40B4-BE49-F238E27FC236}">
                  <a16:creationId xmlns:a16="http://schemas.microsoft.com/office/drawing/2014/main" id="{E5A3533F-1AFB-FE59-90DE-66204889F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633385" y="3872577"/>
              <a:ext cx="619346" cy="619346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8A328F8-1F84-48D0-FA4A-4AD949EDF37F}"/>
              </a:ext>
            </a:extLst>
          </p:cNvPr>
          <p:cNvGrpSpPr/>
          <p:nvPr/>
        </p:nvGrpSpPr>
        <p:grpSpPr>
          <a:xfrm>
            <a:off x="6543756" y="2671132"/>
            <a:ext cx="798604" cy="798604"/>
            <a:chOff x="6543756" y="2671132"/>
            <a:chExt cx="798604" cy="798604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A97169E-4C15-EC7B-0E23-20044282DF6B}"/>
                </a:ext>
              </a:extLst>
            </p:cNvPr>
            <p:cNvSpPr/>
            <p:nvPr/>
          </p:nvSpPr>
          <p:spPr>
            <a:xfrm>
              <a:off x="6543756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FF72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Graphic 71" descr="Calculator with solid fill">
              <a:extLst>
                <a:ext uri="{FF2B5EF4-FFF2-40B4-BE49-F238E27FC236}">
                  <a16:creationId xmlns:a16="http://schemas.microsoft.com/office/drawing/2014/main" id="{BDB94F7B-F26C-BD4F-7AD9-89EB8CFCD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607220" y="2746032"/>
              <a:ext cx="653570" cy="653570"/>
            </a:xfrm>
            <a:prstGeom prst="rect">
              <a:avLst/>
            </a:prstGeom>
          </p:spPr>
        </p:pic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9652D869-76BD-A5BA-173C-481FB2F7D6AE}"/>
              </a:ext>
            </a:extLst>
          </p:cNvPr>
          <p:cNvSpPr/>
          <p:nvPr/>
        </p:nvSpPr>
        <p:spPr>
          <a:xfrm>
            <a:off x="4618628" y="511861"/>
            <a:ext cx="2954744" cy="5858748"/>
          </a:xfrm>
          <a:custGeom>
            <a:avLst/>
            <a:gdLst>
              <a:gd name="connsiteX0" fmla="*/ 450510 w 2954744"/>
              <a:gd name="connsiteY0" fmla="*/ 0 h 5858748"/>
              <a:gd name="connsiteX1" fmla="*/ 608367 w 2954744"/>
              <a:gd name="connsiteY1" fmla="*/ 0 h 5858748"/>
              <a:gd name="connsiteX2" fmla="*/ 608367 w 2954744"/>
              <a:gd name="connsiteY2" fmla="*/ 58418 h 5858748"/>
              <a:gd name="connsiteX3" fmla="*/ 753902 w 2954744"/>
              <a:gd name="connsiteY3" fmla="*/ 203953 h 5858748"/>
              <a:gd name="connsiteX4" fmla="*/ 2200841 w 2954744"/>
              <a:gd name="connsiteY4" fmla="*/ 203953 h 5858748"/>
              <a:gd name="connsiteX5" fmla="*/ 2346376 w 2954744"/>
              <a:gd name="connsiteY5" fmla="*/ 58418 h 5858748"/>
              <a:gd name="connsiteX6" fmla="*/ 2346376 w 2954744"/>
              <a:gd name="connsiteY6" fmla="*/ 0 h 5858748"/>
              <a:gd name="connsiteX7" fmla="*/ 2504234 w 2954744"/>
              <a:gd name="connsiteY7" fmla="*/ 0 h 5858748"/>
              <a:gd name="connsiteX8" fmla="*/ 2954744 w 2954744"/>
              <a:gd name="connsiteY8" fmla="*/ 450510 h 5858748"/>
              <a:gd name="connsiteX9" fmla="*/ 2954744 w 2954744"/>
              <a:gd name="connsiteY9" fmla="*/ 5408238 h 5858748"/>
              <a:gd name="connsiteX10" fmla="*/ 2504234 w 2954744"/>
              <a:gd name="connsiteY10" fmla="*/ 5858748 h 5858748"/>
              <a:gd name="connsiteX11" fmla="*/ 450510 w 2954744"/>
              <a:gd name="connsiteY11" fmla="*/ 5858748 h 5858748"/>
              <a:gd name="connsiteX12" fmla="*/ 0 w 2954744"/>
              <a:gd name="connsiteY12" fmla="*/ 5408238 h 5858748"/>
              <a:gd name="connsiteX13" fmla="*/ 0 w 2954744"/>
              <a:gd name="connsiteY13" fmla="*/ 450510 h 5858748"/>
              <a:gd name="connsiteX14" fmla="*/ 450510 w 2954744"/>
              <a:gd name="connsiteY14" fmla="*/ 0 h 5858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54744" h="5858748">
                <a:moveTo>
                  <a:pt x="450510" y="0"/>
                </a:moveTo>
                <a:lnTo>
                  <a:pt x="608367" y="0"/>
                </a:lnTo>
                <a:lnTo>
                  <a:pt x="608367" y="58418"/>
                </a:lnTo>
                <a:cubicBezTo>
                  <a:pt x="608367" y="138795"/>
                  <a:pt x="673525" y="203953"/>
                  <a:pt x="753902" y="203953"/>
                </a:cubicBezTo>
                <a:lnTo>
                  <a:pt x="2200841" y="203953"/>
                </a:lnTo>
                <a:cubicBezTo>
                  <a:pt x="2281218" y="203953"/>
                  <a:pt x="2346376" y="138795"/>
                  <a:pt x="2346376" y="58418"/>
                </a:cubicBezTo>
                <a:lnTo>
                  <a:pt x="2346376" y="0"/>
                </a:lnTo>
                <a:lnTo>
                  <a:pt x="2504234" y="0"/>
                </a:lnTo>
                <a:cubicBezTo>
                  <a:pt x="2753044" y="0"/>
                  <a:pt x="2954744" y="201700"/>
                  <a:pt x="2954744" y="450510"/>
                </a:cubicBezTo>
                <a:lnTo>
                  <a:pt x="2954744" y="5408238"/>
                </a:lnTo>
                <a:cubicBezTo>
                  <a:pt x="2954744" y="5657048"/>
                  <a:pt x="2753044" y="5858748"/>
                  <a:pt x="2504234" y="5858748"/>
                </a:cubicBezTo>
                <a:lnTo>
                  <a:pt x="450510" y="5858748"/>
                </a:lnTo>
                <a:cubicBezTo>
                  <a:pt x="201700" y="5858748"/>
                  <a:pt x="0" y="5657048"/>
                  <a:pt x="0" y="5408238"/>
                </a:cubicBezTo>
                <a:lnTo>
                  <a:pt x="0" y="450510"/>
                </a:lnTo>
                <a:cubicBezTo>
                  <a:pt x="0" y="201700"/>
                  <a:pt x="201700" y="0"/>
                  <a:pt x="450510" y="0"/>
                </a:cubicBezTo>
                <a:close/>
              </a:path>
            </a:pathLst>
          </a:cu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3DAC07-42F8-3726-E6BA-B114F25DE232}"/>
              </a:ext>
            </a:extLst>
          </p:cNvPr>
          <p:cNvGrpSpPr/>
          <p:nvPr/>
        </p:nvGrpSpPr>
        <p:grpSpPr>
          <a:xfrm>
            <a:off x="4917542" y="2322866"/>
            <a:ext cx="2361370" cy="2361370"/>
            <a:chOff x="5698925" y="2671132"/>
            <a:chExt cx="798604" cy="798604"/>
          </a:xfrm>
          <a:solidFill>
            <a:schemeClr val="accent3"/>
          </a:solidFill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3B7D3DD-34DF-A856-5D15-F004CCFB4139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D720AFD1-A3D5-3F50-BD00-88CCAD0B5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7800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256DB6-8D76-2552-7C08-3E6BCC7C3242}"/>
              </a:ext>
            </a:extLst>
          </p:cNvPr>
          <p:cNvSpPr txBox="1"/>
          <p:nvPr/>
        </p:nvSpPr>
        <p:spPr>
          <a:xfrm>
            <a:off x="666608" y="2205766"/>
            <a:ext cx="67297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Termina Light" panose="00000400000000000000" pitchFamily="50" charset="0"/>
              </a:rPr>
              <a:t>CORVINA CLOUD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C69640-FDD8-7A86-B3D2-73E22EF9310E}"/>
              </a:ext>
            </a:extLst>
          </p:cNvPr>
          <p:cNvSpPr txBox="1"/>
          <p:nvPr/>
        </p:nvSpPr>
        <p:spPr>
          <a:xfrm>
            <a:off x="666608" y="3933525"/>
            <a:ext cx="34958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1DEF1"/>
                </a:solidFill>
                <a:latin typeface="The Sans Light-" panose="02000503050000020004" pitchFamily="2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sz="1400" dirty="0" err="1">
                <a:solidFill>
                  <a:srgbClr val="51DEF1"/>
                </a:solidFill>
                <a:latin typeface="The Sans Light-" panose="02000503050000020004" pitchFamily="2" charset="0"/>
              </a:rPr>
              <a:t>urna</a:t>
            </a:r>
            <a:r>
              <a:rPr lang="en-US" sz="1400" dirty="0">
                <a:solidFill>
                  <a:srgbClr val="51DEF1"/>
                </a:solidFill>
                <a:latin typeface="The Sans Light-" panose="02000503050000020004" pitchFamily="2" charset="0"/>
              </a:rPr>
              <a:t>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74E8EFF-AC58-45E3-8367-B5D5804BE7FE}"/>
              </a:ext>
            </a:extLst>
          </p:cNvPr>
          <p:cNvSpPr txBox="1"/>
          <p:nvPr/>
        </p:nvSpPr>
        <p:spPr>
          <a:xfrm>
            <a:off x="4468752" y="3933525"/>
            <a:ext cx="3225113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Clr>
                <a:srgbClr val="51DEF1"/>
              </a:buClr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Lorem ipsum dolor sit amet,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consectetuer</a:t>
            </a:r>
            <a:endParaRPr lang="en-US" sz="1050" dirty="0">
              <a:solidFill>
                <a:schemeClr val="bg1"/>
              </a:solidFill>
              <a:latin typeface="The Sans Light-" panose="02000503050000020004" pitchFamily="2" charset="0"/>
            </a:endParaRPr>
          </a:p>
          <a:p>
            <a:pPr marL="171450" indent="-171450">
              <a:spcAft>
                <a:spcPts val="600"/>
              </a:spcAft>
              <a:buClr>
                <a:srgbClr val="51DEF1"/>
              </a:buClr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Lorem ipsum dolor sit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ametr</a:t>
            </a:r>
            <a:endParaRPr lang="en-US" sz="1050" dirty="0">
              <a:solidFill>
                <a:schemeClr val="bg1"/>
              </a:solidFill>
              <a:latin typeface="The Sans Light-" panose="02000503050000020004" pitchFamily="2" charset="0"/>
            </a:endParaRPr>
          </a:p>
          <a:p>
            <a:pPr marL="171450" indent="-171450">
              <a:spcAft>
                <a:spcPts val="600"/>
              </a:spcAft>
              <a:buClr>
                <a:srgbClr val="51DEF1"/>
              </a:buClr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Lorem ipsum dolor sit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amet</a:t>
            </a: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, Lorem ipsum dolor sit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amet</a:t>
            </a: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consectetuer</a:t>
            </a:r>
            <a:endParaRPr lang="en-US" sz="1050" dirty="0">
              <a:solidFill>
                <a:schemeClr val="bg1"/>
              </a:solidFill>
              <a:latin typeface="The Sans Light-" panose="02000503050000020004" pitchFamily="2" charset="0"/>
            </a:endParaRPr>
          </a:p>
          <a:p>
            <a:pPr marL="171450" indent="-171450">
              <a:spcAft>
                <a:spcPts val="600"/>
              </a:spcAft>
              <a:buClr>
                <a:srgbClr val="51DEF1"/>
              </a:buClr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Lorem ipsum dolor sit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amet</a:t>
            </a: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consectetuer</a:t>
            </a:r>
            <a:endParaRPr lang="en-US" sz="1050" dirty="0">
              <a:solidFill>
                <a:schemeClr val="bg1"/>
              </a:solidFill>
              <a:latin typeface="The Sans Light-" panose="02000503050000020004" pitchFamily="2" charset="0"/>
            </a:endParaRPr>
          </a:p>
          <a:p>
            <a:pPr marL="171450" indent="-171450">
              <a:spcAft>
                <a:spcPts val="600"/>
              </a:spcAft>
              <a:buClr>
                <a:srgbClr val="51DEF1"/>
              </a:buClr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Lorem Ipsum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D93EFE6-52B4-AFC6-C0B8-FC0C7637C85D}"/>
              </a:ext>
            </a:extLst>
          </p:cNvPr>
          <p:cNvSpPr/>
          <p:nvPr/>
        </p:nvSpPr>
        <p:spPr>
          <a:xfrm>
            <a:off x="-17360787" y="-4911431"/>
            <a:ext cx="16680872" cy="166808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4AECE5B-C198-1D2E-0B59-F71C3CC7DD63}"/>
              </a:ext>
            </a:extLst>
          </p:cNvPr>
          <p:cNvGrpSpPr/>
          <p:nvPr/>
        </p:nvGrpSpPr>
        <p:grpSpPr>
          <a:xfrm>
            <a:off x="-3367614" y="418722"/>
            <a:ext cx="3105339" cy="6020555"/>
            <a:chOff x="4543331" y="418722"/>
            <a:chExt cx="3105339" cy="60205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DF4D93C-C068-A151-6051-BB6949C92392}"/>
                </a:ext>
              </a:extLst>
            </p:cNvPr>
            <p:cNvSpPr/>
            <p:nvPr/>
          </p:nvSpPr>
          <p:spPr>
            <a:xfrm>
              <a:off x="4543331" y="418723"/>
              <a:ext cx="3105339" cy="6020554"/>
            </a:xfrm>
            <a:prstGeom prst="roundRect">
              <a:avLst>
                <a:gd name="adj" fmla="val 155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998D1AF-F49C-07BA-BFD6-0114085DBD32}"/>
                </a:ext>
              </a:extLst>
            </p:cNvPr>
            <p:cNvSpPr/>
            <p:nvPr/>
          </p:nvSpPr>
          <p:spPr>
            <a:xfrm>
              <a:off x="4618628" y="505838"/>
              <a:ext cx="2954744" cy="5858748"/>
            </a:xfrm>
            <a:prstGeom prst="roundRect">
              <a:avLst>
                <a:gd name="adj" fmla="val 1524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Top Corners Rounded 21">
              <a:extLst>
                <a:ext uri="{FF2B5EF4-FFF2-40B4-BE49-F238E27FC236}">
                  <a16:creationId xmlns:a16="http://schemas.microsoft.com/office/drawing/2014/main" id="{D613D425-45ED-F03D-2CCE-493C45ED700C}"/>
                </a:ext>
              </a:extLst>
            </p:cNvPr>
            <p:cNvSpPr/>
            <p:nvPr/>
          </p:nvSpPr>
          <p:spPr>
            <a:xfrm rot="10800000">
              <a:off x="5226996" y="418722"/>
              <a:ext cx="1738008" cy="29106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1A91F40-21E2-13C8-6FAB-2DF742D0F679}"/>
              </a:ext>
            </a:extLst>
          </p:cNvPr>
          <p:cNvSpPr/>
          <p:nvPr/>
        </p:nvSpPr>
        <p:spPr>
          <a:xfrm>
            <a:off x="-3221250" y="5033727"/>
            <a:ext cx="2788467" cy="1077362"/>
          </a:xfrm>
          <a:prstGeom prst="roundRect">
            <a:avLst>
              <a:gd name="adj" fmla="val 3179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CBDE861-F9B8-B213-CDCA-79BD4153E4F1}"/>
              </a:ext>
            </a:extLst>
          </p:cNvPr>
          <p:cNvGrpSpPr/>
          <p:nvPr/>
        </p:nvGrpSpPr>
        <p:grpSpPr>
          <a:xfrm>
            <a:off x="-2212020" y="5178054"/>
            <a:ext cx="798604" cy="798604"/>
            <a:chOff x="5698925" y="5178054"/>
            <a:chExt cx="798604" cy="798604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286A69F-164A-F6F9-F2C1-0B692D910ABB}"/>
                </a:ext>
              </a:extLst>
            </p:cNvPr>
            <p:cNvSpPr/>
            <p:nvPr/>
          </p:nvSpPr>
          <p:spPr>
            <a:xfrm>
              <a:off x="5698925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139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Envelope with solid fill">
              <a:extLst>
                <a:ext uri="{FF2B5EF4-FFF2-40B4-BE49-F238E27FC236}">
                  <a16:creationId xmlns:a16="http://schemas.microsoft.com/office/drawing/2014/main" id="{20296A5A-AE20-E766-8205-C2D666171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93883" y="5277820"/>
              <a:ext cx="605018" cy="605018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161F7C0-AC0E-968A-E258-5A1C11DA2ADE}"/>
              </a:ext>
            </a:extLst>
          </p:cNvPr>
          <p:cNvGrpSpPr/>
          <p:nvPr/>
        </p:nvGrpSpPr>
        <p:grpSpPr>
          <a:xfrm>
            <a:off x="-3056853" y="5178054"/>
            <a:ext cx="798604" cy="798604"/>
            <a:chOff x="4854092" y="5178054"/>
            <a:chExt cx="798604" cy="798604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73E6358-FE21-EB27-6D6D-E6F23AE7B8EB}"/>
                </a:ext>
              </a:extLst>
            </p:cNvPr>
            <p:cNvSpPr/>
            <p:nvPr/>
          </p:nvSpPr>
          <p:spPr>
            <a:xfrm>
              <a:off x="4854092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6FE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Graphic 38" descr="Chat with solid fill">
              <a:extLst>
                <a:ext uri="{FF2B5EF4-FFF2-40B4-BE49-F238E27FC236}">
                  <a16:creationId xmlns:a16="http://schemas.microsoft.com/office/drawing/2014/main" id="{94E4ADF9-48D7-1962-D90C-8373DF47E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85339" y="5252648"/>
              <a:ext cx="714958" cy="714958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578A30C-F8D5-52D5-FB6C-370BA44520F0}"/>
              </a:ext>
            </a:extLst>
          </p:cNvPr>
          <p:cNvGrpSpPr/>
          <p:nvPr/>
        </p:nvGrpSpPr>
        <p:grpSpPr>
          <a:xfrm>
            <a:off x="-1367189" y="5178054"/>
            <a:ext cx="798604" cy="798604"/>
            <a:chOff x="6543756" y="5178054"/>
            <a:chExt cx="798604" cy="798604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E3F108C-4EC2-88DB-FAF3-7F55B204AC9E}"/>
                </a:ext>
              </a:extLst>
            </p:cNvPr>
            <p:cNvSpPr/>
            <p:nvPr/>
          </p:nvSpPr>
          <p:spPr>
            <a:xfrm>
              <a:off x="6543756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Camera with solid fill">
              <a:extLst>
                <a:ext uri="{FF2B5EF4-FFF2-40B4-BE49-F238E27FC236}">
                  <a16:creationId xmlns:a16="http://schemas.microsoft.com/office/drawing/2014/main" id="{805996E9-DA3C-7A21-05F6-B563AE24C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14186" y="5258148"/>
              <a:ext cx="642796" cy="642796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E2405C5-509F-1218-A157-655AA807A352}"/>
              </a:ext>
            </a:extLst>
          </p:cNvPr>
          <p:cNvGrpSpPr/>
          <p:nvPr/>
        </p:nvGrpSpPr>
        <p:grpSpPr>
          <a:xfrm>
            <a:off x="-3056853" y="863236"/>
            <a:ext cx="2488268" cy="1621984"/>
            <a:chOff x="4854092" y="863236"/>
            <a:chExt cx="2488268" cy="1621984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E9B6C1F-84DD-35DF-BAAF-5DBB309C82CA}"/>
                </a:ext>
              </a:extLst>
            </p:cNvPr>
            <p:cNvSpPr/>
            <p:nvPr/>
          </p:nvSpPr>
          <p:spPr>
            <a:xfrm>
              <a:off x="4854092" y="881342"/>
              <a:ext cx="2488268" cy="1603878"/>
            </a:xfrm>
            <a:prstGeom prst="roundRect">
              <a:avLst>
                <a:gd name="adj" fmla="val 11783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59044E2-FB19-AF8A-095D-1D2B77D93B22}"/>
                </a:ext>
              </a:extLst>
            </p:cNvPr>
            <p:cNvSpPr txBox="1"/>
            <p:nvPr/>
          </p:nvSpPr>
          <p:spPr>
            <a:xfrm>
              <a:off x="4885339" y="913540"/>
              <a:ext cx="12698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AUG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A8004F6-2D6C-E03F-F9C8-1EC45372BE3F}"/>
                </a:ext>
              </a:extLst>
            </p:cNvPr>
            <p:cNvSpPr txBox="1"/>
            <p:nvPr/>
          </p:nvSpPr>
          <p:spPr>
            <a:xfrm>
              <a:off x="5285288" y="1467067"/>
              <a:ext cx="4700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BB3D2E9-E8B5-BA64-A0CE-840284E9AC60}"/>
                </a:ext>
              </a:extLst>
            </p:cNvPr>
            <p:cNvSpPr txBox="1"/>
            <p:nvPr/>
          </p:nvSpPr>
          <p:spPr>
            <a:xfrm>
              <a:off x="5188306" y="2034412"/>
              <a:ext cx="663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MON</a:t>
              </a:r>
            </a:p>
          </p:txBody>
        </p:sp>
        <p:pic>
          <p:nvPicPr>
            <p:cNvPr id="47" name="Graphic 46" descr="Dim (Smaller Sun) with solid fill">
              <a:extLst>
                <a:ext uri="{FF2B5EF4-FFF2-40B4-BE49-F238E27FC236}">
                  <a16:creationId xmlns:a16="http://schemas.microsoft.com/office/drawing/2014/main" id="{D83637D1-A462-B075-E4C7-13742103C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315590" y="863236"/>
              <a:ext cx="963322" cy="963322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309BF0-4E71-4222-0044-C327830BADAE}"/>
                </a:ext>
              </a:extLst>
            </p:cNvPr>
            <p:cNvSpPr txBox="1"/>
            <p:nvPr/>
          </p:nvSpPr>
          <p:spPr>
            <a:xfrm>
              <a:off x="6379637" y="1696400"/>
              <a:ext cx="835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Helvetica" panose="020B0500000000000000" pitchFamily="34" charset="0"/>
                </a:rPr>
                <a:t>Sunny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0171AC7-4876-5CB1-6B89-BF07FE8B3AA0}"/>
                </a:ext>
              </a:extLst>
            </p:cNvPr>
            <p:cNvSpPr txBox="1"/>
            <p:nvPr/>
          </p:nvSpPr>
          <p:spPr>
            <a:xfrm>
              <a:off x="6379637" y="1984732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Helvetica" panose="020B0500000000000000" pitchFamily="34" charset="0"/>
                </a:rPr>
                <a:t>18</a:t>
              </a:r>
              <a:r>
                <a:rPr lang="en-US" sz="1600" baseline="30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O</a:t>
              </a:r>
              <a:endParaRPr lang="en-US" baseline="30000" dirty="0">
                <a:solidFill>
                  <a:schemeClr val="bg1"/>
                </a:solidFill>
                <a:latin typeface="Helvetica" panose="020B0500000000000000" pitchFamily="34" charset="0"/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2D5053E-86CC-E042-9407-1DB6EB8D0ECF}"/>
                </a:ext>
              </a:extLst>
            </p:cNvPr>
            <p:cNvCxnSpPr>
              <a:cxnSpLocks/>
            </p:cNvCxnSpPr>
            <p:nvPr/>
          </p:nvCxnSpPr>
          <p:spPr>
            <a:xfrm>
              <a:off x="6191451" y="1104522"/>
              <a:ext cx="0" cy="11769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9F57A2C4-5F60-34E6-C358-D18D0BFF6B4B}"/>
              </a:ext>
            </a:extLst>
          </p:cNvPr>
          <p:cNvSpPr txBox="1"/>
          <p:nvPr/>
        </p:nvSpPr>
        <p:spPr>
          <a:xfrm>
            <a:off x="-3056853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History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7B7A7E-E65D-6038-99B3-E7E8B7AE941D}"/>
              </a:ext>
            </a:extLst>
          </p:cNvPr>
          <p:cNvSpPr txBox="1"/>
          <p:nvPr/>
        </p:nvSpPr>
        <p:spPr>
          <a:xfrm>
            <a:off x="-2224094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Corvina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63827B-CF9E-13A4-1884-B41D61333FEF}"/>
              </a:ext>
            </a:extLst>
          </p:cNvPr>
          <p:cNvSpPr txBox="1"/>
          <p:nvPr/>
        </p:nvSpPr>
        <p:spPr>
          <a:xfrm>
            <a:off x="-1372438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Math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DC94E70-531A-0649-E15C-16FF4CAA1BEE}"/>
              </a:ext>
            </a:extLst>
          </p:cNvPr>
          <p:cNvSpPr txBox="1"/>
          <p:nvPr/>
        </p:nvSpPr>
        <p:spPr>
          <a:xfrm>
            <a:off x="-3107532" y="4591429"/>
            <a:ext cx="8955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Geography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E98CD14-B1B0-62F2-0FCA-4E05FC477F74}"/>
              </a:ext>
            </a:extLst>
          </p:cNvPr>
          <p:cNvSpPr txBox="1"/>
          <p:nvPr/>
        </p:nvSpPr>
        <p:spPr>
          <a:xfrm>
            <a:off x="-2224094" y="4591429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Art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9363880-6C95-2B64-4E52-E236A7819F31}"/>
              </a:ext>
            </a:extLst>
          </p:cNvPr>
          <p:cNvSpPr txBox="1"/>
          <p:nvPr/>
        </p:nvSpPr>
        <p:spPr>
          <a:xfrm>
            <a:off x="-1372438" y="4591429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Biology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8090921-0FFE-EF74-0A2D-D0C7F88ED8C9}"/>
              </a:ext>
            </a:extLst>
          </p:cNvPr>
          <p:cNvGrpSpPr/>
          <p:nvPr/>
        </p:nvGrpSpPr>
        <p:grpSpPr>
          <a:xfrm>
            <a:off x="-3056853" y="2671132"/>
            <a:ext cx="798604" cy="798604"/>
            <a:chOff x="4854092" y="2671132"/>
            <a:chExt cx="798604" cy="79860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BD023CB-3ABD-9F5A-3BFF-1F942B1FE38C}"/>
                </a:ext>
              </a:extLst>
            </p:cNvPr>
            <p:cNvSpPr/>
            <p:nvPr/>
          </p:nvSpPr>
          <p:spPr>
            <a:xfrm>
              <a:off x="4854092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Graphic 61" descr="Books with solid fill">
              <a:extLst>
                <a:ext uri="{FF2B5EF4-FFF2-40B4-BE49-F238E27FC236}">
                  <a16:creationId xmlns:a16="http://schemas.microsoft.com/office/drawing/2014/main" id="{F8DDF376-C8AC-A296-51DF-0C06CD797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945518" y="2785952"/>
              <a:ext cx="594600" cy="594600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27C37C0-1D54-68C2-F811-C8DBBD083A91}"/>
              </a:ext>
            </a:extLst>
          </p:cNvPr>
          <p:cNvGrpSpPr/>
          <p:nvPr/>
        </p:nvGrpSpPr>
        <p:grpSpPr>
          <a:xfrm>
            <a:off x="-3056853" y="3782948"/>
            <a:ext cx="798604" cy="798604"/>
            <a:chOff x="4854092" y="3782948"/>
            <a:chExt cx="798604" cy="798604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77CBE80-9798-2B9C-1DAB-A9944108DD6D}"/>
                </a:ext>
              </a:extLst>
            </p:cNvPr>
            <p:cNvSpPr/>
            <p:nvPr/>
          </p:nvSpPr>
          <p:spPr>
            <a:xfrm>
              <a:off x="4854092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C4A1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6" name="Graphic 65" descr="Earth globe: Americas with solid fill">
              <a:extLst>
                <a:ext uri="{FF2B5EF4-FFF2-40B4-BE49-F238E27FC236}">
                  <a16:creationId xmlns:a16="http://schemas.microsoft.com/office/drawing/2014/main" id="{4CABE86A-E38E-4093-7F12-F9FBD39B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903445" y="3837079"/>
              <a:ext cx="686336" cy="686336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DC47007-562B-D6B1-DC73-E04CB38BB6E5}"/>
              </a:ext>
            </a:extLst>
          </p:cNvPr>
          <p:cNvGrpSpPr/>
          <p:nvPr/>
        </p:nvGrpSpPr>
        <p:grpSpPr>
          <a:xfrm>
            <a:off x="-2212020" y="3782948"/>
            <a:ext cx="798604" cy="798604"/>
            <a:chOff x="5698925" y="3782948"/>
            <a:chExt cx="798604" cy="798604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E51DAD2-5E88-AFC2-162A-CE6C14128BB4}"/>
                </a:ext>
              </a:extLst>
            </p:cNvPr>
            <p:cNvSpPr/>
            <p:nvPr/>
          </p:nvSpPr>
          <p:spPr>
            <a:xfrm>
              <a:off x="5698925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F60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8" name="Graphic 67" descr="Palette with solid fill">
              <a:extLst>
                <a:ext uri="{FF2B5EF4-FFF2-40B4-BE49-F238E27FC236}">
                  <a16:creationId xmlns:a16="http://schemas.microsoft.com/office/drawing/2014/main" id="{AA88D389-99DA-A46D-09F4-EAFAEE6DC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712592" y="3815187"/>
              <a:ext cx="740837" cy="740837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3B2798C-CFB0-0876-5B70-58FB9091A610}"/>
              </a:ext>
            </a:extLst>
          </p:cNvPr>
          <p:cNvGrpSpPr/>
          <p:nvPr/>
        </p:nvGrpSpPr>
        <p:grpSpPr>
          <a:xfrm>
            <a:off x="-1367189" y="3782948"/>
            <a:ext cx="798604" cy="798604"/>
            <a:chOff x="6543756" y="3782948"/>
            <a:chExt cx="798604" cy="798604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3B96B5F5-CE10-1EE8-395C-CC55577371CF}"/>
                </a:ext>
              </a:extLst>
            </p:cNvPr>
            <p:cNvSpPr/>
            <p:nvPr/>
          </p:nvSpPr>
          <p:spPr>
            <a:xfrm>
              <a:off x="6543756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Graphic 69" descr="Leaf with solid fill">
              <a:extLst>
                <a:ext uri="{FF2B5EF4-FFF2-40B4-BE49-F238E27FC236}">
                  <a16:creationId xmlns:a16="http://schemas.microsoft.com/office/drawing/2014/main" id="{E5A3533F-1AFB-FE59-90DE-66204889F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633385" y="3872577"/>
              <a:ext cx="619346" cy="619346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8A328F8-1F84-48D0-FA4A-4AD949EDF37F}"/>
              </a:ext>
            </a:extLst>
          </p:cNvPr>
          <p:cNvGrpSpPr/>
          <p:nvPr/>
        </p:nvGrpSpPr>
        <p:grpSpPr>
          <a:xfrm>
            <a:off x="-1367189" y="2671132"/>
            <a:ext cx="798604" cy="798604"/>
            <a:chOff x="6543756" y="2671132"/>
            <a:chExt cx="798604" cy="798604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A97169E-4C15-EC7B-0E23-20044282DF6B}"/>
                </a:ext>
              </a:extLst>
            </p:cNvPr>
            <p:cNvSpPr/>
            <p:nvPr/>
          </p:nvSpPr>
          <p:spPr>
            <a:xfrm>
              <a:off x="6543756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FF72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Graphic 71" descr="Calculator with solid fill">
              <a:extLst>
                <a:ext uri="{FF2B5EF4-FFF2-40B4-BE49-F238E27FC236}">
                  <a16:creationId xmlns:a16="http://schemas.microsoft.com/office/drawing/2014/main" id="{BDB94F7B-F26C-BD4F-7AD9-89EB8CFCD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607220" y="2746032"/>
              <a:ext cx="653570" cy="653570"/>
            </a:xfrm>
            <a:prstGeom prst="rect">
              <a:avLst/>
            </a:prstGeom>
          </p:spPr>
        </p:pic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9652D869-76BD-A5BA-173C-481FB2F7D6AE}"/>
              </a:ext>
            </a:extLst>
          </p:cNvPr>
          <p:cNvSpPr/>
          <p:nvPr/>
        </p:nvSpPr>
        <p:spPr>
          <a:xfrm>
            <a:off x="-3289702" y="522879"/>
            <a:ext cx="2954744" cy="5858748"/>
          </a:xfrm>
          <a:custGeom>
            <a:avLst/>
            <a:gdLst>
              <a:gd name="connsiteX0" fmla="*/ 450510 w 2954744"/>
              <a:gd name="connsiteY0" fmla="*/ 0 h 5858748"/>
              <a:gd name="connsiteX1" fmla="*/ 608367 w 2954744"/>
              <a:gd name="connsiteY1" fmla="*/ 0 h 5858748"/>
              <a:gd name="connsiteX2" fmla="*/ 608367 w 2954744"/>
              <a:gd name="connsiteY2" fmla="*/ 58418 h 5858748"/>
              <a:gd name="connsiteX3" fmla="*/ 753902 w 2954744"/>
              <a:gd name="connsiteY3" fmla="*/ 203953 h 5858748"/>
              <a:gd name="connsiteX4" fmla="*/ 2200841 w 2954744"/>
              <a:gd name="connsiteY4" fmla="*/ 203953 h 5858748"/>
              <a:gd name="connsiteX5" fmla="*/ 2346376 w 2954744"/>
              <a:gd name="connsiteY5" fmla="*/ 58418 h 5858748"/>
              <a:gd name="connsiteX6" fmla="*/ 2346376 w 2954744"/>
              <a:gd name="connsiteY6" fmla="*/ 0 h 5858748"/>
              <a:gd name="connsiteX7" fmla="*/ 2504234 w 2954744"/>
              <a:gd name="connsiteY7" fmla="*/ 0 h 5858748"/>
              <a:gd name="connsiteX8" fmla="*/ 2954744 w 2954744"/>
              <a:gd name="connsiteY8" fmla="*/ 450510 h 5858748"/>
              <a:gd name="connsiteX9" fmla="*/ 2954744 w 2954744"/>
              <a:gd name="connsiteY9" fmla="*/ 5408238 h 5858748"/>
              <a:gd name="connsiteX10" fmla="*/ 2504234 w 2954744"/>
              <a:gd name="connsiteY10" fmla="*/ 5858748 h 5858748"/>
              <a:gd name="connsiteX11" fmla="*/ 450510 w 2954744"/>
              <a:gd name="connsiteY11" fmla="*/ 5858748 h 5858748"/>
              <a:gd name="connsiteX12" fmla="*/ 0 w 2954744"/>
              <a:gd name="connsiteY12" fmla="*/ 5408238 h 5858748"/>
              <a:gd name="connsiteX13" fmla="*/ 0 w 2954744"/>
              <a:gd name="connsiteY13" fmla="*/ 450510 h 5858748"/>
              <a:gd name="connsiteX14" fmla="*/ 450510 w 2954744"/>
              <a:gd name="connsiteY14" fmla="*/ 0 h 5858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54744" h="5858748">
                <a:moveTo>
                  <a:pt x="450510" y="0"/>
                </a:moveTo>
                <a:lnTo>
                  <a:pt x="608367" y="0"/>
                </a:lnTo>
                <a:lnTo>
                  <a:pt x="608367" y="58418"/>
                </a:lnTo>
                <a:cubicBezTo>
                  <a:pt x="608367" y="138795"/>
                  <a:pt x="673525" y="203953"/>
                  <a:pt x="753902" y="203953"/>
                </a:cubicBezTo>
                <a:lnTo>
                  <a:pt x="2200841" y="203953"/>
                </a:lnTo>
                <a:cubicBezTo>
                  <a:pt x="2281218" y="203953"/>
                  <a:pt x="2346376" y="138795"/>
                  <a:pt x="2346376" y="58418"/>
                </a:cubicBezTo>
                <a:lnTo>
                  <a:pt x="2346376" y="0"/>
                </a:lnTo>
                <a:lnTo>
                  <a:pt x="2504234" y="0"/>
                </a:lnTo>
                <a:cubicBezTo>
                  <a:pt x="2753044" y="0"/>
                  <a:pt x="2954744" y="201700"/>
                  <a:pt x="2954744" y="450510"/>
                </a:cubicBezTo>
                <a:lnTo>
                  <a:pt x="2954744" y="5408238"/>
                </a:lnTo>
                <a:cubicBezTo>
                  <a:pt x="2954744" y="5657048"/>
                  <a:pt x="2753044" y="5858748"/>
                  <a:pt x="2504234" y="5858748"/>
                </a:cubicBezTo>
                <a:lnTo>
                  <a:pt x="450510" y="5858748"/>
                </a:lnTo>
                <a:cubicBezTo>
                  <a:pt x="201700" y="5858748"/>
                  <a:pt x="0" y="5657048"/>
                  <a:pt x="0" y="5408238"/>
                </a:cubicBezTo>
                <a:lnTo>
                  <a:pt x="0" y="450510"/>
                </a:lnTo>
                <a:cubicBezTo>
                  <a:pt x="0" y="201700"/>
                  <a:pt x="201700" y="0"/>
                  <a:pt x="450510" y="0"/>
                </a:cubicBezTo>
                <a:close/>
              </a:path>
            </a:pathLst>
          </a:cu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3DAC07-42F8-3726-E6BA-B114F25DE232}"/>
              </a:ext>
            </a:extLst>
          </p:cNvPr>
          <p:cNvGrpSpPr/>
          <p:nvPr/>
        </p:nvGrpSpPr>
        <p:grpSpPr>
          <a:xfrm>
            <a:off x="666609" y="568497"/>
            <a:ext cx="714871" cy="714871"/>
            <a:chOff x="5698925" y="2671132"/>
            <a:chExt cx="798604" cy="798604"/>
          </a:xfrm>
          <a:effectLst/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3B7D3DD-34DF-A856-5D15-F004CCFB4139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D720AFD1-A3D5-3F50-BD00-88CCAD0B5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</p:spPr>
        </p:pic>
      </p:grpSp>
      <p:pic>
        <p:nvPicPr>
          <p:cNvPr id="103" name="Picture 102">
            <a:extLst>
              <a:ext uri="{FF2B5EF4-FFF2-40B4-BE49-F238E27FC236}">
                <a16:creationId xmlns:a16="http://schemas.microsoft.com/office/drawing/2014/main" id="{487CD574-5DC9-FBD3-F478-C134FD4DE14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29560" y="2103926"/>
            <a:ext cx="3829878" cy="255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984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B44E1C9-193E-9CFA-6112-9F07DBC2A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6716" y="2649477"/>
            <a:ext cx="2338568" cy="1559045"/>
          </a:xfrm>
          <a:prstGeom prst="rect">
            <a:avLst/>
          </a:prstGeom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983DAC07-42F8-3726-E6BA-B114F25DE232}"/>
              </a:ext>
            </a:extLst>
          </p:cNvPr>
          <p:cNvGrpSpPr/>
          <p:nvPr/>
        </p:nvGrpSpPr>
        <p:grpSpPr>
          <a:xfrm>
            <a:off x="666609" y="568497"/>
            <a:ext cx="714871" cy="714871"/>
            <a:chOff x="5698925" y="2671132"/>
            <a:chExt cx="798604" cy="798604"/>
          </a:xfrm>
          <a:effectLst/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3B7D3DD-34DF-A856-5D15-F004CCFB4139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D720AFD1-A3D5-3F50-BD00-88CCAD0B5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</p:spPr>
        </p:pic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582A784C-416E-6DC9-5ECC-9831E1282B7F}"/>
              </a:ext>
            </a:extLst>
          </p:cNvPr>
          <p:cNvSpPr txBox="1"/>
          <p:nvPr/>
        </p:nvSpPr>
        <p:spPr>
          <a:xfrm>
            <a:off x="1851751" y="2649477"/>
            <a:ext cx="186339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Lorem ipsum dolor sit amet, consectetuer adipiscing elit. Maecenas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porttitor</a:t>
            </a: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congue</a:t>
            </a:r>
            <a:endParaRPr lang="en-US" sz="1050" dirty="0">
              <a:solidFill>
                <a:schemeClr val="bg1"/>
              </a:solidFill>
              <a:latin typeface="The Sans Light-" panose="02000503050000020004" pitchFamily="2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38BB293-91F4-C8EF-BED9-B23E831D413A}"/>
              </a:ext>
            </a:extLst>
          </p:cNvPr>
          <p:cNvGrpSpPr/>
          <p:nvPr/>
        </p:nvGrpSpPr>
        <p:grpSpPr>
          <a:xfrm>
            <a:off x="3619284" y="2784396"/>
            <a:ext cx="2614863" cy="385010"/>
            <a:chOff x="3983522" y="2016390"/>
            <a:chExt cx="2614863" cy="38501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6AD4D7E-A105-A367-8E84-7D306B1611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83522" y="2208895"/>
              <a:ext cx="2422358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405C6FE-C5B8-0E14-7E55-86D955145C3D}"/>
                </a:ext>
              </a:extLst>
            </p:cNvPr>
            <p:cNvSpPr/>
            <p:nvPr/>
          </p:nvSpPr>
          <p:spPr>
            <a:xfrm>
              <a:off x="6213375" y="2016390"/>
              <a:ext cx="385010" cy="385010"/>
            </a:xfrm>
            <a:prstGeom prst="ellipse">
              <a:avLst/>
            </a:prstGeom>
            <a:solidFill>
              <a:schemeClr val="tx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6EEAE1C4-1130-8083-3795-81E76CA10377}"/>
              </a:ext>
            </a:extLst>
          </p:cNvPr>
          <p:cNvSpPr txBox="1"/>
          <p:nvPr/>
        </p:nvSpPr>
        <p:spPr>
          <a:xfrm>
            <a:off x="9376530" y="3082309"/>
            <a:ext cx="186339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Lorem ipsum dolor sit amet, consectetuer adipiscing elit. Maecenas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porttitor</a:t>
            </a: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congue</a:t>
            </a:r>
            <a:endParaRPr lang="en-US" sz="1050" dirty="0">
              <a:solidFill>
                <a:schemeClr val="bg1"/>
              </a:solidFill>
              <a:latin typeface="The Sans Light-" panose="02000503050000020004" pitchFamily="2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093F82A-B9E4-D3CD-EB85-A89ABBC9E550}"/>
              </a:ext>
            </a:extLst>
          </p:cNvPr>
          <p:cNvGrpSpPr/>
          <p:nvPr/>
        </p:nvGrpSpPr>
        <p:grpSpPr>
          <a:xfrm>
            <a:off x="6598385" y="3178345"/>
            <a:ext cx="2585640" cy="385010"/>
            <a:chOff x="6464968" y="3105546"/>
            <a:chExt cx="2585640" cy="38501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3239CFE-32FD-F716-6292-EF27C7C479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57473" y="3298052"/>
              <a:ext cx="2393135" cy="0"/>
            </a:xfrm>
            <a:prstGeom prst="line">
              <a:avLst/>
            </a:prstGeom>
            <a:ln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97317B32-C2E3-EB48-CFE5-E4CB0FBC0684}"/>
                </a:ext>
              </a:extLst>
            </p:cNvPr>
            <p:cNvSpPr/>
            <p:nvPr/>
          </p:nvSpPr>
          <p:spPr>
            <a:xfrm>
              <a:off x="6464968" y="3105546"/>
              <a:ext cx="385010" cy="385010"/>
            </a:xfrm>
            <a:prstGeom prst="ellipse">
              <a:avLst/>
            </a:prstGeom>
            <a:solidFill>
              <a:schemeClr val="tx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8630189C-4775-B392-822F-44F4516C9678}"/>
              </a:ext>
            </a:extLst>
          </p:cNvPr>
          <p:cNvSpPr txBox="1"/>
          <p:nvPr/>
        </p:nvSpPr>
        <p:spPr>
          <a:xfrm>
            <a:off x="870263" y="3428999"/>
            <a:ext cx="186339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Lorem ipsum dolor sit amet, consectetuer adipiscing elit. Maecenas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porttitor</a:t>
            </a: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congue</a:t>
            </a:r>
            <a:endParaRPr lang="en-US" sz="1050" dirty="0">
              <a:solidFill>
                <a:schemeClr val="bg1"/>
              </a:solidFill>
              <a:latin typeface="The Sans Light-" panose="02000503050000020004" pitchFamily="2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C606D82-1653-499F-7282-71EFC57FC8EB}"/>
              </a:ext>
            </a:extLst>
          </p:cNvPr>
          <p:cNvGrpSpPr/>
          <p:nvPr/>
        </p:nvGrpSpPr>
        <p:grpSpPr>
          <a:xfrm>
            <a:off x="2741234" y="3522457"/>
            <a:ext cx="2585640" cy="385010"/>
            <a:chOff x="3352800" y="4493879"/>
            <a:chExt cx="2585640" cy="385010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28AFEB0-1C7B-3BCD-82AB-CFCD619CD5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2800" y="4675875"/>
              <a:ext cx="2393135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B41466E0-819C-7092-C07B-82A50DB6CE01}"/>
                </a:ext>
              </a:extLst>
            </p:cNvPr>
            <p:cNvSpPr/>
            <p:nvPr/>
          </p:nvSpPr>
          <p:spPr>
            <a:xfrm>
              <a:off x="5553430" y="4493879"/>
              <a:ext cx="385010" cy="385010"/>
            </a:xfrm>
            <a:prstGeom prst="ellipse">
              <a:avLst/>
            </a:prstGeom>
            <a:solidFill>
              <a:schemeClr val="tx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5644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3" grpId="0"/>
      <p:bldP spid="8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79F7033-14CF-9483-B3D4-5426B8F52BC8}"/>
              </a:ext>
            </a:extLst>
          </p:cNvPr>
          <p:cNvSpPr/>
          <p:nvPr/>
        </p:nvSpPr>
        <p:spPr>
          <a:xfrm>
            <a:off x="930275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E25CB15-24D1-F1F1-B5DB-51FE5B58BF95}"/>
              </a:ext>
            </a:extLst>
          </p:cNvPr>
          <p:cNvSpPr/>
          <p:nvPr/>
        </p:nvSpPr>
        <p:spPr>
          <a:xfrm>
            <a:off x="3561292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D4B58FB-38F4-3B30-3FB3-07FD9AF3BBAB}"/>
              </a:ext>
            </a:extLst>
          </p:cNvPr>
          <p:cNvSpPr/>
          <p:nvPr/>
        </p:nvSpPr>
        <p:spPr>
          <a:xfrm>
            <a:off x="6192309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94A5256-5BE7-E717-5F99-C8CC2FB78036}"/>
              </a:ext>
            </a:extLst>
          </p:cNvPr>
          <p:cNvSpPr/>
          <p:nvPr/>
        </p:nvSpPr>
        <p:spPr>
          <a:xfrm>
            <a:off x="8823325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42B1AF-D1C8-C909-40F3-3692AB01A087}"/>
              </a:ext>
            </a:extLst>
          </p:cNvPr>
          <p:cNvSpPr txBox="1"/>
          <p:nvPr/>
        </p:nvSpPr>
        <p:spPr>
          <a:xfrm>
            <a:off x="1001563" y="3742192"/>
            <a:ext cx="229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Organizations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03004B-482C-61C8-1688-EF6A8B36C3D0}"/>
              </a:ext>
            </a:extLst>
          </p:cNvPr>
          <p:cNvSpPr txBox="1"/>
          <p:nvPr/>
        </p:nvSpPr>
        <p:spPr>
          <a:xfrm>
            <a:off x="4095848" y="3742192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Devices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C9BD03-F120-3640-7C6B-D63730BD1468}"/>
              </a:ext>
            </a:extLst>
          </p:cNvPr>
          <p:cNvSpPr txBox="1"/>
          <p:nvPr/>
        </p:nvSpPr>
        <p:spPr>
          <a:xfrm>
            <a:off x="6787781" y="3742192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Alarms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39381-D88D-D505-CFCB-865829C97677}"/>
              </a:ext>
            </a:extLst>
          </p:cNvPr>
          <p:cNvSpPr txBox="1"/>
          <p:nvPr/>
        </p:nvSpPr>
        <p:spPr>
          <a:xfrm>
            <a:off x="9014842" y="3742192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Dashboards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410EEF-7A48-8B49-1E06-B16625311F81}"/>
              </a:ext>
            </a:extLst>
          </p:cNvPr>
          <p:cNvSpPr txBox="1"/>
          <p:nvPr/>
        </p:nvSpPr>
        <p:spPr>
          <a:xfrm>
            <a:off x="1191068" y="4433237"/>
            <a:ext cx="191681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 err="1">
                <a:solidFill>
                  <a:schemeClr val="bg1"/>
                </a:solidFill>
              </a:rPr>
              <a:t>Lorem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ipsum</a:t>
            </a:r>
            <a:r>
              <a:rPr lang="it-IT" sz="900" dirty="0">
                <a:solidFill>
                  <a:schemeClr val="bg1"/>
                </a:solidFill>
              </a:rPr>
              <a:t> dolor </a:t>
            </a:r>
            <a:r>
              <a:rPr lang="it-IT" sz="900" dirty="0" err="1">
                <a:solidFill>
                  <a:schemeClr val="bg1"/>
                </a:solidFill>
              </a:rPr>
              <a:t>sit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amet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consectetur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adipiscing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elit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Aliquam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laoreet</a:t>
            </a:r>
            <a:r>
              <a:rPr lang="it-IT" sz="900" dirty="0">
                <a:solidFill>
                  <a:schemeClr val="bg1"/>
                </a:solidFill>
              </a:rPr>
              <a:t> vel libero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mollis</a:t>
            </a:r>
            <a:r>
              <a:rPr lang="it-IT" sz="900" dirty="0">
                <a:solidFill>
                  <a:schemeClr val="bg1"/>
                </a:solidFill>
              </a:rPr>
              <a:t>. Nunc in </a:t>
            </a:r>
            <a:r>
              <a:rPr lang="it-IT" sz="900" dirty="0" err="1">
                <a:solidFill>
                  <a:schemeClr val="bg1"/>
                </a:solidFill>
              </a:rPr>
              <a:t>sapien</a:t>
            </a:r>
            <a:r>
              <a:rPr lang="it-IT" sz="900" dirty="0">
                <a:solidFill>
                  <a:schemeClr val="bg1"/>
                </a:solidFill>
              </a:rPr>
              <a:t> vel </a:t>
            </a:r>
            <a:r>
              <a:rPr lang="it-IT" sz="900" dirty="0" err="1">
                <a:solidFill>
                  <a:schemeClr val="bg1"/>
                </a:solidFill>
              </a:rPr>
              <a:t>velit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vehicula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tempor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Suspendisse</a:t>
            </a:r>
            <a:r>
              <a:rPr lang="it-IT" sz="900" dirty="0">
                <a:solidFill>
                  <a:schemeClr val="bg1"/>
                </a:solidFill>
              </a:rPr>
              <a:t> sed </a:t>
            </a:r>
            <a:r>
              <a:rPr lang="it-IT" sz="900" dirty="0" err="1">
                <a:solidFill>
                  <a:schemeClr val="bg1"/>
                </a:solidFill>
              </a:rPr>
              <a:t>finibus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augue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90B083-BED7-9AA8-8BD0-76686110315E}"/>
              </a:ext>
            </a:extLst>
          </p:cNvPr>
          <p:cNvSpPr txBox="1"/>
          <p:nvPr/>
        </p:nvSpPr>
        <p:spPr>
          <a:xfrm>
            <a:off x="3822083" y="4433237"/>
            <a:ext cx="1916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>
                <a:solidFill>
                  <a:schemeClr val="bg1"/>
                </a:solidFill>
              </a:rPr>
              <a:t>Sed </a:t>
            </a:r>
            <a:r>
              <a:rPr lang="it-IT" sz="900" dirty="0" err="1">
                <a:solidFill>
                  <a:schemeClr val="bg1"/>
                </a:solidFill>
              </a:rPr>
              <a:t>quam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turpis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sodales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at</a:t>
            </a:r>
            <a:r>
              <a:rPr lang="it-IT" sz="900" dirty="0">
                <a:solidFill>
                  <a:schemeClr val="bg1"/>
                </a:solidFill>
              </a:rPr>
              <a:t> ante a, </a:t>
            </a:r>
            <a:r>
              <a:rPr lang="it-IT" sz="900" dirty="0" err="1">
                <a:solidFill>
                  <a:schemeClr val="bg1"/>
                </a:solidFill>
              </a:rPr>
              <a:t>ullamcorper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convallis</a:t>
            </a:r>
            <a:r>
              <a:rPr lang="it-IT" sz="900" dirty="0">
                <a:solidFill>
                  <a:schemeClr val="bg1"/>
                </a:solidFill>
              </a:rPr>
              <a:t> eros. Nunc </a:t>
            </a:r>
            <a:r>
              <a:rPr lang="it-IT" sz="900" dirty="0" err="1">
                <a:solidFill>
                  <a:schemeClr val="bg1"/>
                </a:solidFill>
              </a:rPr>
              <a:t>aliquet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erat</a:t>
            </a:r>
            <a:r>
              <a:rPr lang="it-IT" sz="900" dirty="0">
                <a:solidFill>
                  <a:schemeClr val="bg1"/>
                </a:solidFill>
              </a:rPr>
              <a:t> sed </a:t>
            </a:r>
            <a:r>
              <a:rPr lang="it-IT" sz="900" dirty="0" err="1">
                <a:solidFill>
                  <a:schemeClr val="bg1"/>
                </a:solidFill>
              </a:rPr>
              <a:t>sodales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tristique</a:t>
            </a:r>
            <a:r>
              <a:rPr lang="it-IT" sz="900" dirty="0">
                <a:solidFill>
                  <a:schemeClr val="bg1"/>
                </a:solidFill>
              </a:rPr>
              <a:t>. Sed </a:t>
            </a:r>
            <a:r>
              <a:rPr lang="it-IT" sz="900" dirty="0" err="1">
                <a:solidFill>
                  <a:schemeClr val="bg1"/>
                </a:solidFill>
              </a:rPr>
              <a:t>diam</a:t>
            </a:r>
            <a:r>
              <a:rPr lang="it-IT" sz="900" dirty="0">
                <a:solidFill>
                  <a:schemeClr val="bg1"/>
                </a:solidFill>
              </a:rPr>
              <a:t> dolor, </a:t>
            </a:r>
            <a:r>
              <a:rPr lang="it-IT" sz="900" dirty="0" err="1">
                <a:solidFill>
                  <a:schemeClr val="bg1"/>
                </a:solidFill>
              </a:rPr>
              <a:t>egestas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eu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tristique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luctus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imperdiet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elit</a:t>
            </a:r>
            <a:r>
              <a:rPr lang="it-IT" sz="900" dirty="0">
                <a:solidFill>
                  <a:schemeClr val="bg1"/>
                </a:solidFill>
              </a:rPr>
              <a:t>. Sed </a:t>
            </a:r>
            <a:r>
              <a:rPr lang="it-IT" sz="900" dirty="0" err="1">
                <a:solidFill>
                  <a:schemeClr val="bg1"/>
                </a:solidFill>
              </a:rPr>
              <a:t>dignissim</a:t>
            </a:r>
            <a:r>
              <a:rPr lang="it-IT" sz="900" dirty="0">
                <a:solidFill>
                  <a:schemeClr val="bg1"/>
                </a:solidFill>
              </a:rPr>
              <a:t> ut ante sed </a:t>
            </a:r>
            <a:r>
              <a:rPr lang="it-IT" sz="900" dirty="0" err="1">
                <a:solidFill>
                  <a:schemeClr val="bg1"/>
                </a:solidFill>
              </a:rPr>
              <a:t>vehicula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Etiam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nisl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neque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efficitur</a:t>
            </a:r>
            <a:r>
              <a:rPr lang="it-IT" sz="900" dirty="0">
                <a:solidFill>
                  <a:schemeClr val="bg1"/>
                </a:solidFill>
              </a:rPr>
              <a:t> vel </a:t>
            </a:r>
            <a:r>
              <a:rPr lang="it-IT" sz="900" dirty="0" err="1">
                <a:solidFill>
                  <a:schemeClr val="bg1"/>
                </a:solidFill>
              </a:rPr>
              <a:t>arcu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ac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posuere</a:t>
            </a:r>
            <a:r>
              <a:rPr lang="it-IT" sz="900" dirty="0">
                <a:solidFill>
                  <a:schemeClr val="bg1"/>
                </a:solidFill>
              </a:rPr>
              <a:t> viverra </a:t>
            </a:r>
            <a:r>
              <a:rPr lang="it-IT" sz="900" dirty="0" err="1">
                <a:solidFill>
                  <a:schemeClr val="bg1"/>
                </a:solidFill>
              </a:rPr>
              <a:t>nisl</a:t>
            </a:r>
            <a:r>
              <a:rPr lang="it-IT" sz="900" dirty="0">
                <a:solidFill>
                  <a:schemeClr val="bg1"/>
                </a:solidFill>
              </a:rPr>
              <a:t>.</a:t>
            </a:r>
            <a:endParaRPr kumimoji="0" lang="en-US" sz="9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E8D839-C491-B96D-E873-0C903C01E62D}"/>
              </a:ext>
            </a:extLst>
          </p:cNvPr>
          <p:cNvSpPr txBox="1"/>
          <p:nvPr/>
        </p:nvSpPr>
        <p:spPr>
          <a:xfrm>
            <a:off x="6453102" y="4433237"/>
            <a:ext cx="191681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 err="1">
                <a:solidFill>
                  <a:schemeClr val="bg1"/>
                </a:solidFill>
              </a:rPr>
              <a:t>Mauris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consectetur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porttitor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malesuada</a:t>
            </a:r>
            <a:r>
              <a:rPr lang="it-IT" sz="900" dirty="0">
                <a:solidFill>
                  <a:schemeClr val="bg1"/>
                </a:solidFill>
              </a:rPr>
              <a:t>. Donec </a:t>
            </a:r>
            <a:r>
              <a:rPr lang="it-IT" sz="900" dirty="0" err="1">
                <a:solidFill>
                  <a:schemeClr val="bg1"/>
                </a:solidFill>
              </a:rPr>
              <a:t>mollis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dapibus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sapien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eu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interdum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nibh</a:t>
            </a:r>
            <a:r>
              <a:rPr lang="it-IT" sz="900" dirty="0">
                <a:solidFill>
                  <a:schemeClr val="bg1"/>
                </a:solidFill>
              </a:rPr>
              <a:t> pulvinar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Pellentesque</a:t>
            </a:r>
            <a:r>
              <a:rPr lang="it-IT" sz="900" dirty="0">
                <a:solidFill>
                  <a:schemeClr val="bg1"/>
                </a:solidFill>
              </a:rPr>
              <a:t> ut </a:t>
            </a:r>
            <a:r>
              <a:rPr lang="it-IT" sz="900" dirty="0" err="1">
                <a:solidFill>
                  <a:schemeClr val="bg1"/>
                </a:solidFill>
              </a:rPr>
              <a:t>nibh</a:t>
            </a:r>
            <a:r>
              <a:rPr lang="it-IT" sz="900" dirty="0">
                <a:solidFill>
                  <a:schemeClr val="bg1"/>
                </a:solidFill>
              </a:rPr>
              <a:t> vitae </a:t>
            </a:r>
            <a:r>
              <a:rPr lang="it-IT" sz="900" dirty="0" err="1">
                <a:solidFill>
                  <a:schemeClr val="bg1"/>
                </a:solidFill>
              </a:rPr>
              <a:t>metus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convallis</a:t>
            </a:r>
            <a:r>
              <a:rPr lang="it-IT" sz="900" dirty="0">
                <a:solidFill>
                  <a:schemeClr val="bg1"/>
                </a:solidFill>
              </a:rPr>
              <a:t> dictum </a:t>
            </a:r>
            <a:r>
              <a:rPr lang="it-IT" sz="900" dirty="0" err="1">
                <a:solidFill>
                  <a:schemeClr val="bg1"/>
                </a:solidFill>
              </a:rPr>
              <a:t>finibus</a:t>
            </a:r>
            <a:r>
              <a:rPr lang="it-IT" sz="900" dirty="0">
                <a:solidFill>
                  <a:schemeClr val="bg1"/>
                </a:solidFill>
              </a:rPr>
              <a:t> ut </a:t>
            </a:r>
            <a:r>
              <a:rPr lang="it-IT" sz="900" dirty="0" err="1">
                <a:solidFill>
                  <a:schemeClr val="bg1"/>
                </a:solidFill>
              </a:rPr>
              <a:t>lectus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Fusce</a:t>
            </a:r>
            <a:r>
              <a:rPr lang="it-IT" sz="900" dirty="0">
                <a:solidFill>
                  <a:schemeClr val="bg1"/>
                </a:solidFill>
              </a:rPr>
              <a:t> et </a:t>
            </a:r>
            <a:r>
              <a:rPr lang="it-IT" sz="900" dirty="0" err="1">
                <a:solidFill>
                  <a:schemeClr val="bg1"/>
                </a:solidFill>
              </a:rPr>
              <a:t>nisl</a:t>
            </a:r>
            <a:r>
              <a:rPr lang="it-IT" sz="900" dirty="0">
                <a:solidFill>
                  <a:schemeClr val="bg1"/>
                </a:solidFill>
              </a:rPr>
              <a:t> a odio </a:t>
            </a:r>
            <a:r>
              <a:rPr lang="it-IT" sz="900" dirty="0" err="1">
                <a:solidFill>
                  <a:schemeClr val="bg1"/>
                </a:solidFill>
              </a:rPr>
              <a:t>scelerisque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pretium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 ut dui. </a:t>
            </a:r>
            <a:r>
              <a:rPr lang="it-IT" sz="900" dirty="0" err="1">
                <a:solidFill>
                  <a:schemeClr val="bg1"/>
                </a:solidFill>
              </a:rPr>
              <a:t>Pellentesque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efficitur</a:t>
            </a:r>
            <a:r>
              <a:rPr lang="it-IT" sz="900" dirty="0">
                <a:solidFill>
                  <a:schemeClr val="bg1"/>
                </a:solidFill>
              </a:rPr>
              <a:t> dictum </a:t>
            </a:r>
            <a:r>
              <a:rPr lang="it-IT" sz="900" dirty="0" err="1">
                <a:solidFill>
                  <a:schemeClr val="bg1"/>
                </a:solidFill>
              </a:rPr>
              <a:t>quam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ac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maximus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leo</a:t>
            </a:r>
            <a:r>
              <a:rPr lang="it-IT" sz="900" dirty="0">
                <a:solidFill>
                  <a:schemeClr val="bg1"/>
                </a:solidFill>
              </a:rPr>
              <a:t> pulvinar vel.</a:t>
            </a:r>
            <a:endParaRPr kumimoji="0" lang="en-US" sz="9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06E2D3-C33E-9400-3C77-7882E7F76C42}"/>
              </a:ext>
            </a:extLst>
          </p:cNvPr>
          <p:cNvSpPr txBox="1"/>
          <p:nvPr/>
        </p:nvSpPr>
        <p:spPr>
          <a:xfrm>
            <a:off x="9084118" y="4433237"/>
            <a:ext cx="1916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 err="1">
                <a:solidFill>
                  <a:schemeClr val="bg1"/>
                </a:solidFill>
              </a:rPr>
              <a:t>Nullam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quis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pretium</a:t>
            </a:r>
            <a:r>
              <a:rPr lang="it-IT" sz="900" dirty="0">
                <a:solidFill>
                  <a:schemeClr val="bg1"/>
                </a:solidFill>
              </a:rPr>
              <a:t> magna. </a:t>
            </a:r>
            <a:r>
              <a:rPr lang="it-IT" sz="900" dirty="0" err="1">
                <a:solidFill>
                  <a:schemeClr val="bg1"/>
                </a:solidFill>
              </a:rPr>
              <a:t>Maecenas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semper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neque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at</a:t>
            </a:r>
            <a:r>
              <a:rPr lang="it-IT" sz="900" dirty="0">
                <a:solidFill>
                  <a:schemeClr val="bg1"/>
                </a:solidFill>
              </a:rPr>
              <a:t> porta </a:t>
            </a:r>
            <a:r>
              <a:rPr lang="it-IT" sz="900" dirty="0" err="1">
                <a:solidFill>
                  <a:schemeClr val="bg1"/>
                </a:solidFill>
              </a:rPr>
              <a:t>tincidunt</a:t>
            </a:r>
            <a:r>
              <a:rPr lang="it-IT" sz="900" dirty="0">
                <a:solidFill>
                  <a:schemeClr val="bg1"/>
                </a:solidFill>
              </a:rPr>
              <a:t>, ex </a:t>
            </a:r>
            <a:r>
              <a:rPr lang="it-IT" sz="900" dirty="0" err="1">
                <a:solidFill>
                  <a:schemeClr val="bg1"/>
                </a:solidFill>
              </a:rPr>
              <a:t>lectus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consequat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velit</a:t>
            </a:r>
            <a:r>
              <a:rPr lang="it-IT" sz="900" dirty="0">
                <a:solidFill>
                  <a:schemeClr val="bg1"/>
                </a:solidFill>
              </a:rPr>
              <a:t>, sed pulvinar </a:t>
            </a:r>
            <a:r>
              <a:rPr lang="it-IT" sz="900" dirty="0" err="1">
                <a:solidFill>
                  <a:schemeClr val="bg1"/>
                </a:solidFill>
              </a:rPr>
              <a:t>enim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quam</a:t>
            </a:r>
            <a:r>
              <a:rPr lang="it-IT" sz="900" dirty="0">
                <a:solidFill>
                  <a:schemeClr val="bg1"/>
                </a:solidFill>
              </a:rPr>
              <a:t> vel </a:t>
            </a:r>
            <a:r>
              <a:rPr lang="it-IT" sz="900" dirty="0" err="1">
                <a:solidFill>
                  <a:schemeClr val="bg1"/>
                </a:solidFill>
              </a:rPr>
              <a:t>arcu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endParaRPr kumimoji="0" lang="en-US" sz="9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A400A6-D98D-872E-8AFA-73E8C6C3F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225" y="978195"/>
            <a:ext cx="7181710" cy="4901609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85D7712-5B01-3AF1-FE71-7FF4FA0E740E}"/>
              </a:ext>
            </a:extLst>
          </p:cNvPr>
          <p:cNvSpPr/>
          <p:nvPr/>
        </p:nvSpPr>
        <p:spPr>
          <a:xfrm rot="21192969">
            <a:off x="-12786037" y="-2402880"/>
            <a:ext cx="22446050" cy="2244605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85D8608-6FC5-FD8F-B6BE-A46FA7A4ED8C}"/>
              </a:ext>
            </a:extLst>
          </p:cNvPr>
          <p:cNvGrpSpPr/>
          <p:nvPr/>
        </p:nvGrpSpPr>
        <p:grpSpPr>
          <a:xfrm>
            <a:off x="-9175584" y="-181391"/>
            <a:ext cx="12931798" cy="12931798"/>
            <a:chOff x="-2979855" y="496957"/>
            <a:chExt cx="11236836" cy="1123683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2FF9089-8237-19E5-96E1-2E1CE3F6B7F0}"/>
                </a:ext>
              </a:extLst>
            </p:cNvPr>
            <p:cNvSpPr/>
            <p:nvPr/>
          </p:nvSpPr>
          <p:spPr>
            <a:xfrm>
              <a:off x="-2979855" y="496957"/>
              <a:ext cx="11236836" cy="1123683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0" name="Picture 4">
              <a:extLst>
                <a:ext uri="{FF2B5EF4-FFF2-40B4-BE49-F238E27FC236}">
                  <a16:creationId xmlns:a16="http://schemas.microsoft.com/office/drawing/2014/main" id="{F66B258D-7604-C83A-7339-5052A485F2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475379" y="2002598"/>
              <a:ext cx="891915" cy="891915"/>
            </a:xfrm>
            <a:prstGeom prst="ellipse">
              <a:avLst/>
            </a:prstGeom>
            <a:noFill/>
            <a:effectLst>
              <a:glow rad="673100">
                <a:schemeClr val="accent3">
                  <a:satMod val="175000"/>
                  <a:alpha val="27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Picture 4">
            <a:extLst>
              <a:ext uri="{FF2B5EF4-FFF2-40B4-BE49-F238E27FC236}">
                <a16:creationId xmlns:a16="http://schemas.microsoft.com/office/drawing/2014/main" id="{1B65B3F8-F6F8-6592-331A-A8295F82C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9" r="25029"/>
          <a:stretch/>
        </p:blipFill>
        <p:spPr bwMode="auto">
          <a:xfrm>
            <a:off x="4267737" y="1508765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28CD1D26-D9B0-A8B1-5151-0D1D470DF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" r="234"/>
          <a:stretch/>
        </p:blipFill>
        <p:spPr bwMode="auto">
          <a:xfrm>
            <a:off x="6891537" y="1508764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740307E-AA1B-D7B8-842E-C43A0842A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" r="2734"/>
          <a:stretch/>
        </p:blipFill>
        <p:spPr bwMode="auto">
          <a:xfrm>
            <a:off x="9515337" y="1572742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A6042310-5B75-97E7-147F-66589CEC9C2A}"/>
              </a:ext>
            </a:extLst>
          </p:cNvPr>
          <p:cNvSpPr txBox="1"/>
          <p:nvPr/>
        </p:nvSpPr>
        <p:spPr>
          <a:xfrm>
            <a:off x="3891710" y="563988"/>
            <a:ext cx="4408579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dirty="0">
                <a:solidFill>
                  <a:schemeClr val="bg1"/>
                </a:solidFill>
                <a:latin typeface="Termina Light" panose="00000400000000000000" pitchFamily="50" charset="0"/>
              </a:rPr>
              <a:t>CORVINA CLOUD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4791EF-0260-521A-D2AD-2869D6959710}"/>
              </a:ext>
            </a:extLst>
          </p:cNvPr>
          <p:cNvGrpSpPr/>
          <p:nvPr/>
        </p:nvGrpSpPr>
        <p:grpSpPr>
          <a:xfrm>
            <a:off x="695931" y="563988"/>
            <a:ext cx="714871" cy="714871"/>
            <a:chOff x="5698925" y="2671132"/>
            <a:chExt cx="798604" cy="798604"/>
          </a:xfrm>
          <a:solidFill>
            <a:schemeClr val="accent3"/>
          </a:solidFill>
          <a:effectLst/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8A2619D-5BF9-C231-521A-93C4A5B0381A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73">
              <a:extLst>
                <a:ext uri="{FF2B5EF4-FFF2-40B4-BE49-F238E27FC236}">
                  <a16:creationId xmlns:a16="http://schemas.microsoft.com/office/drawing/2014/main" id="{F16781E4-941E-8F6B-687A-510AC673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045798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08333E-6 -2.59259E-6 L -2.08333E-6 0.03797 " pathEditMode="relative" rAng="0" ptsTypes="AA">
                                      <p:cBhvr>
                                        <p:cTn id="13" dur="75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6 1.48148E-6 L -2.08333E-6 0.03796 " pathEditMode="relative" rAng="0" ptsTypes="AA">
                                      <p:cBhvr>
                                        <p:cTn id="18" dur="75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2.70833E-6 -2.59259E-6 L 2.70833E-6 0.03797 " pathEditMode="relative" rAng="0" ptsTypes="AA">
                                      <p:cBhvr>
                                        <p:cTn id="27" dur="75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decel="10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2.70833E-6 -3.33333E-6 L 2.70833E-6 0.03797 " pathEditMode="relative" rAng="0" ptsTypes="AA">
                                      <p:cBhvr>
                                        <p:cTn id="32" dur="7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decel="10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2.70833E-6 -2.59259E-6 L -2.70833E-6 0.03797 " pathEditMode="relative" rAng="0" ptsTypes="AA">
                                      <p:cBhvr>
                                        <p:cTn id="41" dur="75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path" presetSubtype="0" decel="10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2.5E-6 1.48148E-6 L -2.5E-6 0.03796 " pathEditMode="relative" rAng="0" ptsTypes="AA">
                                      <p:cBhvr>
                                        <p:cTn id="46" dur="75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path" presetSubtype="0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2.08333E-6 -2.59259E-6 L 2.08333E-6 0.03797 " pathEditMode="relative" rAng="0" ptsTypes="AA">
                                      <p:cBhvr>
                                        <p:cTn id="55" dur="75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decel="10000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2.08333E-6 1.48148E-6 L 2.08333E-6 0.03796 " pathEditMode="relative" rAng="0" ptsTypes="AA">
                                      <p:cBhvr>
                                        <p:cTn id="60" dur="75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17" grpId="0" animBg="1"/>
      <p:bldP spid="18" grpId="0" animBg="1"/>
      <p:bldP spid="20" grpId="0"/>
      <p:bldP spid="20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9" grpId="0"/>
      <p:bldP spid="29" grpId="1"/>
      <p:bldP spid="30" grpId="0"/>
      <p:bldP spid="30" grpId="1"/>
      <p:bldP spid="31" grpId="0"/>
      <p:bldP spid="3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D4A400A6-D98D-872E-8AFA-73E8C6C3F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225" y="978195"/>
            <a:ext cx="7181710" cy="4901609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85D7712-5B01-3AF1-FE71-7FF4FA0E740E}"/>
              </a:ext>
            </a:extLst>
          </p:cNvPr>
          <p:cNvSpPr/>
          <p:nvPr/>
        </p:nvSpPr>
        <p:spPr>
          <a:xfrm rot="21192969">
            <a:off x="-12786037" y="-2402880"/>
            <a:ext cx="22446050" cy="2244605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A6042310-5B75-97E7-147F-66589CEC9C2A}"/>
              </a:ext>
            </a:extLst>
          </p:cNvPr>
          <p:cNvSpPr txBox="1"/>
          <p:nvPr/>
        </p:nvSpPr>
        <p:spPr>
          <a:xfrm>
            <a:off x="3893313" y="563988"/>
            <a:ext cx="4405373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dirty="0">
                <a:solidFill>
                  <a:schemeClr val="bg1"/>
                </a:solidFill>
                <a:latin typeface="Termina Light" panose="00000400000000000000" pitchFamily="50" charset="0"/>
              </a:rPr>
              <a:t>ORGANIZATIONS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4791EF-0260-521A-D2AD-2869D6959710}"/>
              </a:ext>
            </a:extLst>
          </p:cNvPr>
          <p:cNvGrpSpPr/>
          <p:nvPr/>
        </p:nvGrpSpPr>
        <p:grpSpPr>
          <a:xfrm>
            <a:off x="695931" y="563988"/>
            <a:ext cx="714871" cy="714871"/>
            <a:chOff x="5698925" y="2671132"/>
            <a:chExt cx="798604" cy="798604"/>
          </a:xfrm>
          <a:solidFill>
            <a:schemeClr val="accent3"/>
          </a:solidFill>
          <a:effectLst/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8A2619D-5BF9-C231-521A-93C4A5B0381A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73">
              <a:extLst>
                <a:ext uri="{FF2B5EF4-FFF2-40B4-BE49-F238E27FC236}">
                  <a16:creationId xmlns:a16="http://schemas.microsoft.com/office/drawing/2014/main" id="{F16781E4-941E-8F6B-687A-510AC673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090177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79F7033-14CF-9483-B3D4-5426B8F52BC8}"/>
              </a:ext>
            </a:extLst>
          </p:cNvPr>
          <p:cNvSpPr/>
          <p:nvPr/>
        </p:nvSpPr>
        <p:spPr>
          <a:xfrm>
            <a:off x="930275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E25CB15-24D1-F1F1-B5DB-51FE5B58BF95}"/>
              </a:ext>
            </a:extLst>
          </p:cNvPr>
          <p:cNvSpPr/>
          <p:nvPr/>
        </p:nvSpPr>
        <p:spPr>
          <a:xfrm>
            <a:off x="3561292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D4B58FB-38F4-3B30-3FB3-07FD9AF3BBAB}"/>
              </a:ext>
            </a:extLst>
          </p:cNvPr>
          <p:cNvSpPr/>
          <p:nvPr/>
        </p:nvSpPr>
        <p:spPr>
          <a:xfrm>
            <a:off x="6192309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94A5256-5BE7-E717-5F99-C8CC2FB78036}"/>
              </a:ext>
            </a:extLst>
          </p:cNvPr>
          <p:cNvSpPr/>
          <p:nvPr/>
        </p:nvSpPr>
        <p:spPr>
          <a:xfrm>
            <a:off x="8823325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42B1AF-D1C8-C909-40F3-3692AB01A087}"/>
              </a:ext>
            </a:extLst>
          </p:cNvPr>
          <p:cNvSpPr txBox="1"/>
          <p:nvPr/>
        </p:nvSpPr>
        <p:spPr>
          <a:xfrm>
            <a:off x="1001563" y="3742192"/>
            <a:ext cx="229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Organizations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03004B-482C-61C8-1688-EF6A8B36C3D0}"/>
              </a:ext>
            </a:extLst>
          </p:cNvPr>
          <p:cNvSpPr txBox="1"/>
          <p:nvPr/>
        </p:nvSpPr>
        <p:spPr>
          <a:xfrm>
            <a:off x="4095848" y="3742192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Devices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C9BD03-F120-3640-7C6B-D63730BD1468}"/>
              </a:ext>
            </a:extLst>
          </p:cNvPr>
          <p:cNvSpPr txBox="1"/>
          <p:nvPr/>
        </p:nvSpPr>
        <p:spPr>
          <a:xfrm>
            <a:off x="6787781" y="3742192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Alarms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39381-D88D-D505-CFCB-865829C97677}"/>
              </a:ext>
            </a:extLst>
          </p:cNvPr>
          <p:cNvSpPr txBox="1"/>
          <p:nvPr/>
        </p:nvSpPr>
        <p:spPr>
          <a:xfrm>
            <a:off x="9014842" y="3742192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Dashboards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410EEF-7A48-8B49-1E06-B16625311F81}"/>
              </a:ext>
            </a:extLst>
          </p:cNvPr>
          <p:cNvSpPr txBox="1"/>
          <p:nvPr/>
        </p:nvSpPr>
        <p:spPr>
          <a:xfrm>
            <a:off x="1191068" y="4433237"/>
            <a:ext cx="191681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 err="1">
                <a:solidFill>
                  <a:schemeClr val="bg1"/>
                </a:solidFill>
              </a:rPr>
              <a:t>Lorem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ipsum</a:t>
            </a:r>
            <a:r>
              <a:rPr lang="it-IT" sz="900" dirty="0">
                <a:solidFill>
                  <a:schemeClr val="bg1"/>
                </a:solidFill>
              </a:rPr>
              <a:t> dolor </a:t>
            </a:r>
            <a:r>
              <a:rPr lang="it-IT" sz="900" dirty="0" err="1">
                <a:solidFill>
                  <a:schemeClr val="bg1"/>
                </a:solidFill>
              </a:rPr>
              <a:t>sit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amet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consectetur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adipiscing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elit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Aliquam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laoreet</a:t>
            </a:r>
            <a:r>
              <a:rPr lang="it-IT" sz="900" dirty="0">
                <a:solidFill>
                  <a:schemeClr val="bg1"/>
                </a:solidFill>
              </a:rPr>
              <a:t> vel libero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mollis</a:t>
            </a:r>
            <a:r>
              <a:rPr lang="it-IT" sz="900" dirty="0">
                <a:solidFill>
                  <a:schemeClr val="bg1"/>
                </a:solidFill>
              </a:rPr>
              <a:t>. Nunc in </a:t>
            </a:r>
            <a:r>
              <a:rPr lang="it-IT" sz="900" dirty="0" err="1">
                <a:solidFill>
                  <a:schemeClr val="bg1"/>
                </a:solidFill>
              </a:rPr>
              <a:t>sapien</a:t>
            </a:r>
            <a:r>
              <a:rPr lang="it-IT" sz="900" dirty="0">
                <a:solidFill>
                  <a:schemeClr val="bg1"/>
                </a:solidFill>
              </a:rPr>
              <a:t> vel </a:t>
            </a:r>
            <a:r>
              <a:rPr lang="it-IT" sz="900" dirty="0" err="1">
                <a:solidFill>
                  <a:schemeClr val="bg1"/>
                </a:solidFill>
              </a:rPr>
              <a:t>velit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vehicula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tempor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Suspendisse</a:t>
            </a:r>
            <a:r>
              <a:rPr lang="it-IT" sz="900" dirty="0">
                <a:solidFill>
                  <a:schemeClr val="bg1"/>
                </a:solidFill>
              </a:rPr>
              <a:t> sed </a:t>
            </a:r>
            <a:r>
              <a:rPr lang="it-IT" sz="900" dirty="0" err="1">
                <a:solidFill>
                  <a:schemeClr val="bg1"/>
                </a:solidFill>
              </a:rPr>
              <a:t>finibus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augue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90B083-BED7-9AA8-8BD0-76686110315E}"/>
              </a:ext>
            </a:extLst>
          </p:cNvPr>
          <p:cNvSpPr txBox="1"/>
          <p:nvPr/>
        </p:nvSpPr>
        <p:spPr>
          <a:xfrm>
            <a:off x="3822083" y="4433237"/>
            <a:ext cx="1916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>
                <a:solidFill>
                  <a:schemeClr val="bg1"/>
                </a:solidFill>
              </a:rPr>
              <a:t>Sed </a:t>
            </a:r>
            <a:r>
              <a:rPr lang="it-IT" sz="900" dirty="0" err="1">
                <a:solidFill>
                  <a:schemeClr val="bg1"/>
                </a:solidFill>
              </a:rPr>
              <a:t>quam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turpis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sodales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at</a:t>
            </a:r>
            <a:r>
              <a:rPr lang="it-IT" sz="900" dirty="0">
                <a:solidFill>
                  <a:schemeClr val="bg1"/>
                </a:solidFill>
              </a:rPr>
              <a:t> ante a, </a:t>
            </a:r>
            <a:r>
              <a:rPr lang="it-IT" sz="900" dirty="0" err="1">
                <a:solidFill>
                  <a:schemeClr val="bg1"/>
                </a:solidFill>
              </a:rPr>
              <a:t>ullamcorper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convallis</a:t>
            </a:r>
            <a:r>
              <a:rPr lang="it-IT" sz="900" dirty="0">
                <a:solidFill>
                  <a:schemeClr val="bg1"/>
                </a:solidFill>
              </a:rPr>
              <a:t> eros. Nunc </a:t>
            </a:r>
            <a:r>
              <a:rPr lang="it-IT" sz="900" dirty="0" err="1">
                <a:solidFill>
                  <a:schemeClr val="bg1"/>
                </a:solidFill>
              </a:rPr>
              <a:t>aliquet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erat</a:t>
            </a:r>
            <a:r>
              <a:rPr lang="it-IT" sz="900" dirty="0">
                <a:solidFill>
                  <a:schemeClr val="bg1"/>
                </a:solidFill>
              </a:rPr>
              <a:t> sed </a:t>
            </a:r>
            <a:r>
              <a:rPr lang="it-IT" sz="900" dirty="0" err="1">
                <a:solidFill>
                  <a:schemeClr val="bg1"/>
                </a:solidFill>
              </a:rPr>
              <a:t>sodales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tristique</a:t>
            </a:r>
            <a:r>
              <a:rPr lang="it-IT" sz="900" dirty="0">
                <a:solidFill>
                  <a:schemeClr val="bg1"/>
                </a:solidFill>
              </a:rPr>
              <a:t>. Sed </a:t>
            </a:r>
            <a:r>
              <a:rPr lang="it-IT" sz="900" dirty="0" err="1">
                <a:solidFill>
                  <a:schemeClr val="bg1"/>
                </a:solidFill>
              </a:rPr>
              <a:t>diam</a:t>
            </a:r>
            <a:r>
              <a:rPr lang="it-IT" sz="900" dirty="0">
                <a:solidFill>
                  <a:schemeClr val="bg1"/>
                </a:solidFill>
              </a:rPr>
              <a:t> dolor, </a:t>
            </a:r>
            <a:r>
              <a:rPr lang="it-IT" sz="900" dirty="0" err="1">
                <a:solidFill>
                  <a:schemeClr val="bg1"/>
                </a:solidFill>
              </a:rPr>
              <a:t>egestas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eu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tristique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luctus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imperdiet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elit</a:t>
            </a:r>
            <a:r>
              <a:rPr lang="it-IT" sz="900" dirty="0">
                <a:solidFill>
                  <a:schemeClr val="bg1"/>
                </a:solidFill>
              </a:rPr>
              <a:t>. Sed </a:t>
            </a:r>
            <a:r>
              <a:rPr lang="it-IT" sz="900" dirty="0" err="1">
                <a:solidFill>
                  <a:schemeClr val="bg1"/>
                </a:solidFill>
              </a:rPr>
              <a:t>dignissim</a:t>
            </a:r>
            <a:r>
              <a:rPr lang="it-IT" sz="900" dirty="0">
                <a:solidFill>
                  <a:schemeClr val="bg1"/>
                </a:solidFill>
              </a:rPr>
              <a:t> ut ante sed </a:t>
            </a:r>
            <a:r>
              <a:rPr lang="it-IT" sz="900" dirty="0" err="1">
                <a:solidFill>
                  <a:schemeClr val="bg1"/>
                </a:solidFill>
              </a:rPr>
              <a:t>vehicula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Etiam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nisl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neque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efficitur</a:t>
            </a:r>
            <a:r>
              <a:rPr lang="it-IT" sz="900" dirty="0">
                <a:solidFill>
                  <a:schemeClr val="bg1"/>
                </a:solidFill>
              </a:rPr>
              <a:t> vel </a:t>
            </a:r>
            <a:r>
              <a:rPr lang="it-IT" sz="900" dirty="0" err="1">
                <a:solidFill>
                  <a:schemeClr val="bg1"/>
                </a:solidFill>
              </a:rPr>
              <a:t>arcu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ac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posuere</a:t>
            </a:r>
            <a:r>
              <a:rPr lang="it-IT" sz="900" dirty="0">
                <a:solidFill>
                  <a:schemeClr val="bg1"/>
                </a:solidFill>
              </a:rPr>
              <a:t> viverra </a:t>
            </a:r>
            <a:r>
              <a:rPr lang="it-IT" sz="900" dirty="0" err="1">
                <a:solidFill>
                  <a:schemeClr val="bg1"/>
                </a:solidFill>
              </a:rPr>
              <a:t>nisl</a:t>
            </a:r>
            <a:r>
              <a:rPr lang="it-IT" sz="900" dirty="0">
                <a:solidFill>
                  <a:schemeClr val="bg1"/>
                </a:solidFill>
              </a:rPr>
              <a:t>.</a:t>
            </a:r>
            <a:endParaRPr kumimoji="0" lang="en-US" sz="9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E8D839-C491-B96D-E873-0C903C01E62D}"/>
              </a:ext>
            </a:extLst>
          </p:cNvPr>
          <p:cNvSpPr txBox="1"/>
          <p:nvPr/>
        </p:nvSpPr>
        <p:spPr>
          <a:xfrm>
            <a:off x="6453102" y="4433237"/>
            <a:ext cx="191681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 err="1">
                <a:solidFill>
                  <a:schemeClr val="bg1"/>
                </a:solidFill>
              </a:rPr>
              <a:t>Mauris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consectetur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porttitor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malesuada</a:t>
            </a:r>
            <a:r>
              <a:rPr lang="it-IT" sz="900" dirty="0">
                <a:solidFill>
                  <a:schemeClr val="bg1"/>
                </a:solidFill>
              </a:rPr>
              <a:t>. Donec </a:t>
            </a:r>
            <a:r>
              <a:rPr lang="it-IT" sz="900" dirty="0" err="1">
                <a:solidFill>
                  <a:schemeClr val="bg1"/>
                </a:solidFill>
              </a:rPr>
              <a:t>mollis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dapibus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sapien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eu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interdum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nibh</a:t>
            </a:r>
            <a:r>
              <a:rPr lang="it-IT" sz="900" dirty="0">
                <a:solidFill>
                  <a:schemeClr val="bg1"/>
                </a:solidFill>
              </a:rPr>
              <a:t> pulvinar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Pellentesque</a:t>
            </a:r>
            <a:r>
              <a:rPr lang="it-IT" sz="900" dirty="0">
                <a:solidFill>
                  <a:schemeClr val="bg1"/>
                </a:solidFill>
              </a:rPr>
              <a:t> ut </a:t>
            </a:r>
            <a:r>
              <a:rPr lang="it-IT" sz="900" dirty="0" err="1">
                <a:solidFill>
                  <a:schemeClr val="bg1"/>
                </a:solidFill>
              </a:rPr>
              <a:t>nibh</a:t>
            </a:r>
            <a:r>
              <a:rPr lang="it-IT" sz="900" dirty="0">
                <a:solidFill>
                  <a:schemeClr val="bg1"/>
                </a:solidFill>
              </a:rPr>
              <a:t> vitae </a:t>
            </a:r>
            <a:r>
              <a:rPr lang="it-IT" sz="900" dirty="0" err="1">
                <a:solidFill>
                  <a:schemeClr val="bg1"/>
                </a:solidFill>
              </a:rPr>
              <a:t>metus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convallis</a:t>
            </a:r>
            <a:r>
              <a:rPr lang="it-IT" sz="900" dirty="0">
                <a:solidFill>
                  <a:schemeClr val="bg1"/>
                </a:solidFill>
              </a:rPr>
              <a:t> dictum </a:t>
            </a:r>
            <a:r>
              <a:rPr lang="it-IT" sz="900" dirty="0" err="1">
                <a:solidFill>
                  <a:schemeClr val="bg1"/>
                </a:solidFill>
              </a:rPr>
              <a:t>finibus</a:t>
            </a:r>
            <a:r>
              <a:rPr lang="it-IT" sz="900" dirty="0">
                <a:solidFill>
                  <a:schemeClr val="bg1"/>
                </a:solidFill>
              </a:rPr>
              <a:t> ut </a:t>
            </a:r>
            <a:r>
              <a:rPr lang="it-IT" sz="900" dirty="0" err="1">
                <a:solidFill>
                  <a:schemeClr val="bg1"/>
                </a:solidFill>
              </a:rPr>
              <a:t>lectus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Fusce</a:t>
            </a:r>
            <a:r>
              <a:rPr lang="it-IT" sz="900" dirty="0">
                <a:solidFill>
                  <a:schemeClr val="bg1"/>
                </a:solidFill>
              </a:rPr>
              <a:t> et </a:t>
            </a:r>
            <a:r>
              <a:rPr lang="it-IT" sz="900" dirty="0" err="1">
                <a:solidFill>
                  <a:schemeClr val="bg1"/>
                </a:solidFill>
              </a:rPr>
              <a:t>nisl</a:t>
            </a:r>
            <a:r>
              <a:rPr lang="it-IT" sz="900" dirty="0">
                <a:solidFill>
                  <a:schemeClr val="bg1"/>
                </a:solidFill>
              </a:rPr>
              <a:t> a odio </a:t>
            </a:r>
            <a:r>
              <a:rPr lang="it-IT" sz="900" dirty="0" err="1">
                <a:solidFill>
                  <a:schemeClr val="bg1"/>
                </a:solidFill>
              </a:rPr>
              <a:t>scelerisque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pretium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 ut dui. </a:t>
            </a:r>
            <a:r>
              <a:rPr lang="it-IT" sz="900" dirty="0" err="1">
                <a:solidFill>
                  <a:schemeClr val="bg1"/>
                </a:solidFill>
              </a:rPr>
              <a:t>Pellentesque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efficitur</a:t>
            </a:r>
            <a:r>
              <a:rPr lang="it-IT" sz="900" dirty="0">
                <a:solidFill>
                  <a:schemeClr val="bg1"/>
                </a:solidFill>
              </a:rPr>
              <a:t> dictum </a:t>
            </a:r>
            <a:r>
              <a:rPr lang="it-IT" sz="900" dirty="0" err="1">
                <a:solidFill>
                  <a:schemeClr val="bg1"/>
                </a:solidFill>
              </a:rPr>
              <a:t>quam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ac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maximus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leo</a:t>
            </a:r>
            <a:r>
              <a:rPr lang="it-IT" sz="900" dirty="0">
                <a:solidFill>
                  <a:schemeClr val="bg1"/>
                </a:solidFill>
              </a:rPr>
              <a:t> pulvinar vel.</a:t>
            </a:r>
            <a:endParaRPr kumimoji="0" lang="en-US" sz="9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06E2D3-C33E-9400-3C77-7882E7F76C42}"/>
              </a:ext>
            </a:extLst>
          </p:cNvPr>
          <p:cNvSpPr txBox="1"/>
          <p:nvPr/>
        </p:nvSpPr>
        <p:spPr>
          <a:xfrm>
            <a:off x="9084118" y="4433237"/>
            <a:ext cx="1916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 err="1">
                <a:solidFill>
                  <a:schemeClr val="bg1"/>
                </a:solidFill>
              </a:rPr>
              <a:t>Nullam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quis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pretium</a:t>
            </a:r>
            <a:r>
              <a:rPr lang="it-IT" sz="900" dirty="0">
                <a:solidFill>
                  <a:schemeClr val="bg1"/>
                </a:solidFill>
              </a:rPr>
              <a:t> magna. </a:t>
            </a:r>
            <a:r>
              <a:rPr lang="it-IT" sz="900" dirty="0" err="1">
                <a:solidFill>
                  <a:schemeClr val="bg1"/>
                </a:solidFill>
              </a:rPr>
              <a:t>Maecenas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semper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neque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at</a:t>
            </a:r>
            <a:r>
              <a:rPr lang="it-IT" sz="900" dirty="0">
                <a:solidFill>
                  <a:schemeClr val="bg1"/>
                </a:solidFill>
              </a:rPr>
              <a:t> porta </a:t>
            </a:r>
            <a:r>
              <a:rPr lang="it-IT" sz="900" dirty="0" err="1">
                <a:solidFill>
                  <a:schemeClr val="bg1"/>
                </a:solidFill>
              </a:rPr>
              <a:t>tincidunt</a:t>
            </a:r>
            <a:r>
              <a:rPr lang="it-IT" sz="900" dirty="0">
                <a:solidFill>
                  <a:schemeClr val="bg1"/>
                </a:solidFill>
              </a:rPr>
              <a:t>, ex </a:t>
            </a:r>
            <a:r>
              <a:rPr lang="it-IT" sz="900" dirty="0" err="1">
                <a:solidFill>
                  <a:schemeClr val="bg1"/>
                </a:solidFill>
              </a:rPr>
              <a:t>lectus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consequat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velit</a:t>
            </a:r>
            <a:r>
              <a:rPr lang="it-IT" sz="900" dirty="0">
                <a:solidFill>
                  <a:schemeClr val="bg1"/>
                </a:solidFill>
              </a:rPr>
              <a:t>, sed pulvinar </a:t>
            </a:r>
            <a:r>
              <a:rPr lang="it-IT" sz="900" dirty="0" err="1">
                <a:solidFill>
                  <a:schemeClr val="bg1"/>
                </a:solidFill>
              </a:rPr>
              <a:t>enim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quam</a:t>
            </a:r>
            <a:r>
              <a:rPr lang="it-IT" sz="900" dirty="0">
                <a:solidFill>
                  <a:schemeClr val="bg1"/>
                </a:solidFill>
              </a:rPr>
              <a:t> vel </a:t>
            </a:r>
            <a:r>
              <a:rPr lang="it-IT" sz="900" dirty="0" err="1">
                <a:solidFill>
                  <a:schemeClr val="bg1"/>
                </a:solidFill>
              </a:rPr>
              <a:t>arcu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endParaRPr kumimoji="0" lang="en-US" sz="9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A400A6-D98D-872E-8AFA-73E8C6C3F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225" y="978195"/>
            <a:ext cx="7181710" cy="4901609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85D7712-5B01-3AF1-FE71-7FF4FA0E740E}"/>
              </a:ext>
            </a:extLst>
          </p:cNvPr>
          <p:cNvSpPr/>
          <p:nvPr/>
        </p:nvSpPr>
        <p:spPr>
          <a:xfrm rot="21192969">
            <a:off x="-12786037" y="-2402880"/>
            <a:ext cx="22446050" cy="2244605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85D8608-6FC5-FD8F-B6BE-A46FA7A4ED8C}"/>
              </a:ext>
            </a:extLst>
          </p:cNvPr>
          <p:cNvGrpSpPr/>
          <p:nvPr/>
        </p:nvGrpSpPr>
        <p:grpSpPr>
          <a:xfrm>
            <a:off x="-9175584" y="-181391"/>
            <a:ext cx="12931798" cy="12931798"/>
            <a:chOff x="-2979855" y="496957"/>
            <a:chExt cx="11236836" cy="1123683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2FF9089-8237-19E5-96E1-2E1CE3F6B7F0}"/>
                </a:ext>
              </a:extLst>
            </p:cNvPr>
            <p:cNvSpPr/>
            <p:nvPr/>
          </p:nvSpPr>
          <p:spPr>
            <a:xfrm>
              <a:off x="-2979855" y="496957"/>
              <a:ext cx="11236836" cy="1123683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0" name="Picture 4">
              <a:extLst>
                <a:ext uri="{FF2B5EF4-FFF2-40B4-BE49-F238E27FC236}">
                  <a16:creationId xmlns:a16="http://schemas.microsoft.com/office/drawing/2014/main" id="{F66B258D-7604-C83A-7339-5052A485F2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475379" y="2002598"/>
              <a:ext cx="891915" cy="891915"/>
            </a:xfrm>
            <a:prstGeom prst="ellipse">
              <a:avLst/>
            </a:prstGeom>
            <a:noFill/>
            <a:effectLst>
              <a:glow rad="673100">
                <a:schemeClr val="accent3">
                  <a:satMod val="175000"/>
                  <a:alpha val="27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Picture 4">
            <a:extLst>
              <a:ext uri="{FF2B5EF4-FFF2-40B4-BE49-F238E27FC236}">
                <a16:creationId xmlns:a16="http://schemas.microsoft.com/office/drawing/2014/main" id="{1B65B3F8-F6F8-6592-331A-A8295F82C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9" r="25029"/>
          <a:stretch/>
        </p:blipFill>
        <p:spPr bwMode="auto">
          <a:xfrm>
            <a:off x="4267737" y="1508765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28CD1D26-D9B0-A8B1-5151-0D1D470DF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" r="234"/>
          <a:stretch/>
        </p:blipFill>
        <p:spPr bwMode="auto">
          <a:xfrm>
            <a:off x="6891537" y="1508764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740307E-AA1B-D7B8-842E-C43A0842A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" r="2734"/>
          <a:stretch/>
        </p:blipFill>
        <p:spPr bwMode="auto">
          <a:xfrm>
            <a:off x="9515337" y="1572742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A6042310-5B75-97E7-147F-66589CEC9C2A}"/>
              </a:ext>
            </a:extLst>
          </p:cNvPr>
          <p:cNvSpPr txBox="1"/>
          <p:nvPr/>
        </p:nvSpPr>
        <p:spPr>
          <a:xfrm>
            <a:off x="3891710" y="563988"/>
            <a:ext cx="4408579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dirty="0">
                <a:solidFill>
                  <a:schemeClr val="bg1"/>
                </a:solidFill>
                <a:latin typeface="Termina Light" panose="00000400000000000000" pitchFamily="50" charset="0"/>
              </a:rPr>
              <a:t>CORVINA CLOUD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4791EF-0260-521A-D2AD-2869D6959710}"/>
              </a:ext>
            </a:extLst>
          </p:cNvPr>
          <p:cNvGrpSpPr/>
          <p:nvPr/>
        </p:nvGrpSpPr>
        <p:grpSpPr>
          <a:xfrm>
            <a:off x="695931" y="563988"/>
            <a:ext cx="714871" cy="714871"/>
            <a:chOff x="5698925" y="2671132"/>
            <a:chExt cx="798604" cy="798604"/>
          </a:xfrm>
          <a:solidFill>
            <a:schemeClr val="accent3"/>
          </a:solidFill>
          <a:effectLst/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8A2619D-5BF9-C231-521A-93C4A5B0381A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73">
              <a:extLst>
                <a:ext uri="{FF2B5EF4-FFF2-40B4-BE49-F238E27FC236}">
                  <a16:creationId xmlns:a16="http://schemas.microsoft.com/office/drawing/2014/main" id="{F16781E4-941E-8F6B-687A-510AC673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4120938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08333E-6 -2.59259E-6 L -2.08333E-6 0.03797 " pathEditMode="relative" rAng="0" ptsTypes="AA">
                                      <p:cBhvr>
                                        <p:cTn id="13" dur="75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6 1.48148E-6 L -2.08333E-6 0.03796 " pathEditMode="relative" rAng="0" ptsTypes="AA">
                                      <p:cBhvr>
                                        <p:cTn id="18" dur="75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2.70833E-6 -2.59259E-6 L 2.70833E-6 0.03797 " pathEditMode="relative" rAng="0" ptsTypes="AA">
                                      <p:cBhvr>
                                        <p:cTn id="27" dur="75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decel="10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2.70833E-6 -3.33333E-6 L 2.70833E-6 0.03797 " pathEditMode="relative" rAng="0" ptsTypes="AA">
                                      <p:cBhvr>
                                        <p:cTn id="32" dur="7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decel="10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2.70833E-6 -2.59259E-6 L -2.70833E-6 0.03797 " pathEditMode="relative" rAng="0" ptsTypes="AA">
                                      <p:cBhvr>
                                        <p:cTn id="41" dur="75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path" presetSubtype="0" decel="10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2.5E-6 1.48148E-6 L -2.5E-6 0.03796 " pathEditMode="relative" rAng="0" ptsTypes="AA">
                                      <p:cBhvr>
                                        <p:cTn id="46" dur="75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path" presetSubtype="0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2.08333E-6 -2.59259E-6 L 2.08333E-6 0.03797 " pathEditMode="relative" rAng="0" ptsTypes="AA">
                                      <p:cBhvr>
                                        <p:cTn id="55" dur="75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decel="10000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2.08333E-6 1.48148E-6 L 2.08333E-6 0.03796 " pathEditMode="relative" rAng="0" ptsTypes="AA">
                                      <p:cBhvr>
                                        <p:cTn id="60" dur="75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17" grpId="0" animBg="1"/>
      <p:bldP spid="18" grpId="0" animBg="1"/>
      <p:bldP spid="20" grpId="0"/>
      <p:bldP spid="20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9" grpId="0"/>
      <p:bldP spid="29" grpId="1"/>
      <p:bldP spid="30" grpId="0"/>
      <p:bldP spid="30" grpId="1"/>
      <p:bldP spid="31" grpId="0"/>
      <p:bldP spid="3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D4A400A6-D98D-872E-8AFA-73E8C6C3F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225" y="978195"/>
            <a:ext cx="7181710" cy="4901609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85D7712-5B01-3AF1-FE71-7FF4FA0E740E}"/>
              </a:ext>
            </a:extLst>
          </p:cNvPr>
          <p:cNvSpPr/>
          <p:nvPr/>
        </p:nvSpPr>
        <p:spPr>
          <a:xfrm rot="21192969">
            <a:off x="-12786037" y="-2402880"/>
            <a:ext cx="22446050" cy="2244605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A6042310-5B75-97E7-147F-66589CEC9C2A}"/>
              </a:ext>
            </a:extLst>
          </p:cNvPr>
          <p:cNvSpPr txBox="1"/>
          <p:nvPr/>
        </p:nvSpPr>
        <p:spPr>
          <a:xfrm>
            <a:off x="4901602" y="563988"/>
            <a:ext cx="2388795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dirty="0">
                <a:solidFill>
                  <a:schemeClr val="bg1"/>
                </a:solidFill>
                <a:latin typeface="Termina Light" panose="00000400000000000000" pitchFamily="50" charset="0"/>
              </a:rPr>
              <a:t>DEVICES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4791EF-0260-521A-D2AD-2869D6959710}"/>
              </a:ext>
            </a:extLst>
          </p:cNvPr>
          <p:cNvGrpSpPr/>
          <p:nvPr/>
        </p:nvGrpSpPr>
        <p:grpSpPr>
          <a:xfrm>
            <a:off x="695931" y="563988"/>
            <a:ext cx="714871" cy="714871"/>
            <a:chOff x="5698925" y="2671132"/>
            <a:chExt cx="798604" cy="798604"/>
          </a:xfrm>
          <a:solidFill>
            <a:schemeClr val="accent3"/>
          </a:solidFill>
          <a:effectLst/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8A2619D-5BF9-C231-521A-93C4A5B0381A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73">
              <a:extLst>
                <a:ext uri="{FF2B5EF4-FFF2-40B4-BE49-F238E27FC236}">
                  <a16:creationId xmlns:a16="http://schemas.microsoft.com/office/drawing/2014/main" id="{F16781E4-941E-8F6B-687A-510AC673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9403254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818</Words>
  <Application>Microsoft Office PowerPoint</Application>
  <PresentationFormat>Widescreen</PresentationFormat>
  <Paragraphs>105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Calibri</vt:lpstr>
      <vt:lpstr>Termina Light</vt:lpstr>
      <vt:lpstr>Wingdings</vt:lpstr>
      <vt:lpstr>Helvetica</vt:lpstr>
      <vt:lpstr>The Sans Light-</vt:lpstr>
      <vt:lpstr>Poppins Light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Urrutia</dc:creator>
  <cp:lastModifiedBy>GIORGIO CITTERIO 4IB_STUDENTI</cp:lastModifiedBy>
  <cp:revision>19</cp:revision>
  <dcterms:created xsi:type="dcterms:W3CDTF">2022-08-01T04:53:53Z</dcterms:created>
  <dcterms:modified xsi:type="dcterms:W3CDTF">2023-05-25T08:59:15Z</dcterms:modified>
</cp:coreProperties>
</file>