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1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Poppins Light" panose="00000400000000000000" pitchFamily="2" charset="0"/>
      <p:regular r:id="rId27"/>
      <p:italic r:id="rId28"/>
    </p:embeddedFont>
    <p:embeddedFont>
      <p:font typeface="Termina Light" panose="00000400000000000000" charset="0"/>
      <p:regular r:id="rId29"/>
    </p:embeddedFont>
    <p:embeddedFont>
      <p:font typeface="The Sans Light-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C3"/>
    <a:srgbClr val="51DEF1"/>
    <a:srgbClr val="26BBEA"/>
    <a:srgbClr val="FFEB31"/>
    <a:srgbClr val="FF7209"/>
    <a:srgbClr val="F60064"/>
    <a:srgbClr val="006600"/>
    <a:srgbClr val="C4A16E"/>
    <a:srgbClr val="66CCFF"/>
    <a:srgbClr val="6FE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304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52199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5118810" y="686281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71086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36899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4448754" y="387573"/>
            <a:ext cx="32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8759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467668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4247578" y="747362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76590A3C-6213-702A-9F01-AB9DC6E992DC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DB323C5F-A5DD-4945-672C-870124A95066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73">
              <a:extLst>
                <a:ext uri="{FF2B5EF4-FFF2-40B4-BE49-F238E27FC236}">
                  <a16:creationId xmlns:a16="http://schemas.microsoft.com/office/drawing/2014/main" id="{75384A71-5495-67E6-A0A2-3E3B6B63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37898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29090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9" y="516530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760257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980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Calibri Light</vt:lpstr>
      <vt:lpstr>Termina Light</vt:lpstr>
      <vt:lpstr>Arial</vt:lpstr>
      <vt:lpstr>Calibri</vt:lpstr>
      <vt:lpstr>The Sans Light-</vt:lpstr>
      <vt:lpstr>Wingdings</vt:lpstr>
      <vt:lpstr>Helvetica</vt:lpstr>
      <vt:lpstr>Poppins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Carlo Cecchetti</cp:lastModifiedBy>
  <cp:revision>22</cp:revision>
  <dcterms:created xsi:type="dcterms:W3CDTF">2022-08-01T04:53:53Z</dcterms:created>
  <dcterms:modified xsi:type="dcterms:W3CDTF">2023-05-25T11:12:41Z</dcterms:modified>
</cp:coreProperties>
</file>