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2" r:id="rId8"/>
    <p:sldId id="276" r:id="rId9"/>
    <p:sldId id="273" r:id="rId10"/>
    <p:sldId id="277" r:id="rId11"/>
    <p:sldId id="274" r:id="rId12"/>
    <p:sldId id="278" r:id="rId13"/>
    <p:sldId id="275" r:id="rId14"/>
    <p:sldId id="261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Poppins Light" panose="00000400000000000000" pitchFamily="2" charset="0"/>
      <p:regular r:id="rId26"/>
      <p:italic r:id="rId27"/>
    </p:embeddedFont>
    <p:embeddedFont>
      <p:font typeface="Termina Light" panose="00000400000000000000" charset="0"/>
      <p:regular r:id="rId28"/>
    </p:embeddedFont>
    <p:embeddedFont>
      <p:font typeface="The Sans Light-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C3"/>
    <a:srgbClr val="51DEF1"/>
    <a:srgbClr val="26BBEA"/>
    <a:srgbClr val="FFEB31"/>
    <a:srgbClr val="FF7209"/>
    <a:srgbClr val="F60064"/>
    <a:srgbClr val="006600"/>
    <a:srgbClr val="C4A16E"/>
    <a:srgbClr val="66CCFF"/>
    <a:srgbClr val="6FE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9866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925647" y="563988"/>
            <a:ext cx="234070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ALARMS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6669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6464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182655" y="563988"/>
            <a:ext cx="382668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DASHBOARDS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65959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3313" y="563988"/>
            <a:ext cx="440537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ORGANIZATIONS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9017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12093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901602" y="563988"/>
            <a:ext cx="23887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DEVICES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4032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818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Termina Light</vt:lpstr>
      <vt:lpstr>Wingdings</vt:lpstr>
      <vt:lpstr>Helvetica</vt:lpstr>
      <vt:lpstr>Poppins Light</vt:lpstr>
      <vt:lpstr>The Sans Light-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GIORGIO CITTERIO 4IB_STUDENTI</cp:lastModifiedBy>
  <cp:revision>20</cp:revision>
  <dcterms:created xsi:type="dcterms:W3CDTF">2022-08-01T04:53:53Z</dcterms:created>
  <dcterms:modified xsi:type="dcterms:W3CDTF">2023-05-25T10:11:42Z</dcterms:modified>
</cp:coreProperties>
</file>