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70" r:id="rId7"/>
    <p:sldId id="272" r:id="rId8"/>
    <p:sldId id="261" r:id="rId9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Helvetica" panose="020B0604020202020204" pitchFamily="34" charset="0"/>
      <p:regular r:id="rId16"/>
      <p:bold r:id="rId17"/>
      <p:italic r:id="rId18"/>
      <p:boldItalic r:id="rId19"/>
    </p:embeddedFont>
    <p:embeddedFont>
      <p:font typeface="Poppins Light" panose="00000400000000000000" pitchFamily="2" charset="0"/>
      <p:regular r:id="rId20"/>
      <p:italic r:id="rId21"/>
    </p:embeddedFont>
    <p:embeddedFont>
      <p:font typeface="Termina Light" panose="00000400000000000000" charset="0"/>
      <p:regular r:id="rId22"/>
    </p:embeddedFont>
    <p:embeddedFont>
      <p:font typeface="The Sans Light-" panose="020B0604020202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9C3"/>
    <a:srgbClr val="51DEF1"/>
    <a:srgbClr val="26BBEA"/>
    <a:srgbClr val="FFEB31"/>
    <a:srgbClr val="FF7209"/>
    <a:srgbClr val="F60064"/>
    <a:srgbClr val="006600"/>
    <a:srgbClr val="C4A16E"/>
    <a:srgbClr val="66CCFF"/>
    <a:srgbClr val="6FE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37-3C02-7BD4-A7F1-A29FC961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A45C-5265-D989-B380-943CFEC8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2F41-F517-EED8-6602-15A3A54A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E61E-1D99-DD53-D7FD-4BC91C0F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47BD-C851-171A-92CC-08A52AF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3AE-A804-B8A9-BC7C-13574941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711F-4978-8D4A-65B9-68F4FF46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5528-7F89-D648-4083-427C842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D75F-351D-56CD-57D2-D94AC6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2045-669D-A167-37E9-8CE1B09B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62D5-83CC-11A1-EF43-4D38F6ED4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5837-C326-782B-7C91-5A4B64E9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2662-F180-44C2-7BE1-B04655D6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71DB-8363-34FD-70AA-C31B771C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8C8A-CD8B-A79B-790D-34EFE164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6A9-3E08-6E65-3D03-8EE010F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6B4F-E89C-C9FB-835F-0B08A865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CAED-7C25-A710-E95C-1498997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99C3-B9C9-2EF6-CDA0-CF37910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99CA-7F20-60C7-F2E1-53A1BEA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56-9FEC-CF22-76CF-9904EC8B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4723-AD5F-FDE3-D6EF-594228AD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BF24-A309-98FB-884A-FCD062B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DB8F-CB62-FAE0-CF1A-4099E04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C1F7-7F2E-DD17-0F98-954326F2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05C-FD3B-298E-D4F9-2193857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4DE-6226-D856-2E01-CDE886509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29A-14E1-0FE9-FB9E-F49B156B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EDA5D-1AF5-1379-942F-CB894EE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E569-E824-0904-725D-1788844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EA1E-A607-0F28-D61A-C5BCADCC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0BA2-93C5-6AA4-A22F-D3CD03C2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7C1C-C1C7-F7DA-C8B5-4EA956AD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1C89-0010-264E-26B4-53682C06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C48E-A8D9-C428-C1E2-69A5644A2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DE333-66F3-BB4B-B600-33E219E2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52A1-8E37-113A-B095-0CB8F183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E0FDC-7768-0BEF-5617-C22604E1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A1C4A-8E06-A212-4E95-B1909CD0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E393-2946-7E04-2ECF-11FEC20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EF2FD-D9BF-9E7B-F5E9-AAC69873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0756-CA58-037F-8635-125EC8A6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8B14-772D-F272-210D-20019E3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CE16-C56A-A45E-4FA8-791B6493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B5ACB-C29B-7CA9-A593-5FC27BA1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483A-0267-407C-3A77-6F0594C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FC2C-EBB7-BCF5-CDE8-ACD00DCC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AC0E-C872-BFB1-797C-488329B0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BAD2-E627-103A-DD25-A8054E2E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889D-2616-12EA-068A-2DE32CA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F9B0-4739-1DE9-1B91-94F92763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AA3B-6695-F292-A0D0-4FF491D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BCF-E861-08AD-53F0-00C8ED1A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B1B2-CB9E-67EE-B9F3-0EB0B0E9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CFA3F-E359-DCAA-6A88-0E002A4C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135E-C2CA-80FF-79FE-302929A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E9999-A6A4-1E7B-FAC8-4137356E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6F-FE41-9617-E898-8CAB9A1D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A0BE9-6AD8-225C-1789-479F7C88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BC1E-62D3-3241-9EF1-7E01E3AC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8C23-5F89-F3D1-E46A-B693AF1CF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D90D-EB47-4C94-A79E-12372819FD9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6A11-A94F-7085-8513-F27DF75BA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6C07-7DDE-A8E9-FD55-6BE6252D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15B0-70A9-403B-AFE3-EF59342E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10516371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7130059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14003792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14148119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14148119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14148119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7827251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13121302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10586348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12312821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12312821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12312821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10586348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10586348"/>
            <a:ext cx="798604" cy="798604"/>
            <a:chOff x="5698925" y="2671132"/>
            <a:chExt cx="798604" cy="79860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2601155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6497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BF4695-B604-8AB7-E564-7D6F2E88DA77}"/>
              </a:ext>
            </a:extLst>
          </p:cNvPr>
          <p:cNvSpPr/>
          <p:nvPr/>
        </p:nvSpPr>
        <p:spPr>
          <a:xfrm>
            <a:off x="-2244435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4618628" y="511861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4917542" y="2322866"/>
            <a:ext cx="2361370" cy="2361370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80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666608" y="2205766"/>
            <a:ext cx="6729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666608" y="3933525"/>
            <a:ext cx="3495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400" dirty="0" err="1">
                <a:solidFill>
                  <a:srgbClr val="51DEF1"/>
                </a:solidFill>
                <a:latin typeface="The Sans Light-" panose="02000503050000020004" pitchFamily="2" charset="0"/>
              </a:rPr>
              <a:t>urna</a:t>
            </a:r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4468752" y="3933525"/>
            <a:ext cx="322511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93EFE6-52B4-AFC6-C0B8-FC0C7637C85D}"/>
              </a:ext>
            </a:extLst>
          </p:cNvPr>
          <p:cNvSpPr/>
          <p:nvPr/>
        </p:nvSpPr>
        <p:spPr>
          <a:xfrm>
            <a:off x="-17360787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-3367614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-3221250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-2212020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-3056853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-1367189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-3056853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-3056853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-2224094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-1372438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-3107532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-2224094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-1372438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-3056853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-3056853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-2212020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-1367189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-1367189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-3289702" y="522879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87CD574-5DC9-FBD3-F478-C134FD4DE1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560" y="2103926"/>
            <a:ext cx="3829878" cy="25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44E1C9-193E-9CFA-6112-9F07DBC2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716" y="2649477"/>
            <a:ext cx="2338568" cy="1559045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82A784C-416E-6DC9-5ECC-9831E1282B7F}"/>
              </a:ext>
            </a:extLst>
          </p:cNvPr>
          <p:cNvSpPr txBox="1"/>
          <p:nvPr/>
        </p:nvSpPr>
        <p:spPr>
          <a:xfrm>
            <a:off x="1851751" y="2649477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8BB293-91F4-C8EF-BED9-B23E831D413A}"/>
              </a:ext>
            </a:extLst>
          </p:cNvPr>
          <p:cNvGrpSpPr/>
          <p:nvPr/>
        </p:nvGrpSpPr>
        <p:grpSpPr>
          <a:xfrm>
            <a:off x="3619284" y="2784396"/>
            <a:ext cx="2614863" cy="385010"/>
            <a:chOff x="3983522" y="2016390"/>
            <a:chExt cx="2614863" cy="3850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AD4D7E-A105-A367-8E84-7D306B161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3522" y="2208895"/>
              <a:ext cx="242235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05C6FE-C5B8-0E14-7E55-86D955145C3D}"/>
                </a:ext>
              </a:extLst>
            </p:cNvPr>
            <p:cNvSpPr/>
            <p:nvPr/>
          </p:nvSpPr>
          <p:spPr>
            <a:xfrm>
              <a:off x="6213375" y="2016390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EEAE1C4-1130-8083-3795-81E76CA10377}"/>
              </a:ext>
            </a:extLst>
          </p:cNvPr>
          <p:cNvSpPr txBox="1"/>
          <p:nvPr/>
        </p:nvSpPr>
        <p:spPr>
          <a:xfrm>
            <a:off x="9376530" y="308230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3F82A-B9E4-D3CD-EB85-A89ABBC9E550}"/>
              </a:ext>
            </a:extLst>
          </p:cNvPr>
          <p:cNvGrpSpPr/>
          <p:nvPr/>
        </p:nvGrpSpPr>
        <p:grpSpPr>
          <a:xfrm>
            <a:off x="6598385" y="3178345"/>
            <a:ext cx="2585640" cy="385010"/>
            <a:chOff x="6464968" y="3105546"/>
            <a:chExt cx="2585640" cy="38501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239CFE-32FD-F716-6292-EF27C7C47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473" y="3298052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317B32-C2E3-EB48-CFE5-E4CB0FBC0684}"/>
                </a:ext>
              </a:extLst>
            </p:cNvPr>
            <p:cNvSpPr/>
            <p:nvPr/>
          </p:nvSpPr>
          <p:spPr>
            <a:xfrm>
              <a:off x="6464968" y="3105546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630189C-4775-B392-822F-44F4516C9678}"/>
              </a:ext>
            </a:extLst>
          </p:cNvPr>
          <p:cNvSpPr txBox="1"/>
          <p:nvPr/>
        </p:nvSpPr>
        <p:spPr>
          <a:xfrm>
            <a:off x="870263" y="342899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06D82-1653-499F-7282-71EFC57FC8EB}"/>
              </a:ext>
            </a:extLst>
          </p:cNvPr>
          <p:cNvGrpSpPr/>
          <p:nvPr/>
        </p:nvGrpSpPr>
        <p:grpSpPr>
          <a:xfrm>
            <a:off x="2741234" y="3522457"/>
            <a:ext cx="2585640" cy="385010"/>
            <a:chOff x="3352800" y="4493879"/>
            <a:chExt cx="2585640" cy="3850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8AFEB0-1C7B-3BCD-82AB-CFCD619CD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4675875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1466E0-819C-7092-C07B-82A50DB6CE01}"/>
                </a:ext>
              </a:extLst>
            </p:cNvPr>
            <p:cNvSpPr/>
            <p:nvPr/>
          </p:nvSpPr>
          <p:spPr>
            <a:xfrm>
              <a:off x="5553430" y="4493879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6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45798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3313" y="563988"/>
            <a:ext cx="4405373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ORGANIZATIONS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90177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307034E3-CBAC-B5B4-40F1-21310784FA09}"/>
              </a:ext>
            </a:extLst>
          </p:cNvPr>
          <p:cNvGrpSpPr/>
          <p:nvPr/>
        </p:nvGrpSpPr>
        <p:grpSpPr>
          <a:xfrm>
            <a:off x="4543331" y="418723"/>
            <a:ext cx="3105339" cy="6020555"/>
            <a:chOff x="4660705" y="7340423"/>
            <a:chExt cx="3105339" cy="602055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35B6DA1-3544-C18C-D974-10EAACB6237C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268D676-6AD6-6C60-D7D3-69F4BEAAA80C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2132556B-1414-3959-7A82-EF1E2690FCD2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29DE2C-B400-1FA8-C346-2E3FD8A2B035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D4874DA0-2035-FE28-441B-509DC4DACE29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E08987C-55AF-7957-2940-1AC77CD689F4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4879664-CAF1-A2BE-C5B0-453344DCAE52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9E194FF-E4DD-0058-F4F4-81F3B0E5AAA5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Graphic 140" descr="Envelope with solid fill">
                <a:extLst>
                  <a:ext uri="{FF2B5EF4-FFF2-40B4-BE49-F238E27FC236}">
                    <a16:creationId xmlns:a16="http://schemas.microsoft.com/office/drawing/2014/main" id="{70533AE5-2F64-CA56-C6FC-A149B2E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46E9A2-E402-CD50-7637-2EFB2BDDD49C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D7CC35A-4CD2-A41C-C8C3-53093498E133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 descr="Chat with solid fill">
                <a:extLst>
                  <a:ext uri="{FF2B5EF4-FFF2-40B4-BE49-F238E27FC236}">
                    <a16:creationId xmlns:a16="http://schemas.microsoft.com/office/drawing/2014/main" id="{15747A66-7DE4-7CE2-07A7-C786B8AEF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5B84059-4564-E01A-85CE-A99BF6EC39C6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29EBF9F2-8249-B7BA-5DE6-73E8E327471E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7" name="Graphic 136" descr="Camera with solid fill">
                <a:extLst>
                  <a:ext uri="{FF2B5EF4-FFF2-40B4-BE49-F238E27FC236}">
                    <a16:creationId xmlns:a16="http://schemas.microsoft.com/office/drawing/2014/main" id="{A8A759D3-BE05-E87D-EFFE-C565CB82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EA1355-2FD2-A150-5E7E-D02CA24B2027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433AC89-DD32-5591-2868-ADCD538A0E38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71EB57-8BDF-39D1-88F9-0A8DB6B4AAAB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0A499E-574C-6827-D513-AA72005F88D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A02EAB-B622-7321-1FA2-7A87B28917AB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32" name="Graphic 131" descr="Dim (Smaller Sun) with solid fill">
                <a:extLst>
                  <a:ext uri="{FF2B5EF4-FFF2-40B4-BE49-F238E27FC236}">
                    <a16:creationId xmlns:a16="http://schemas.microsoft.com/office/drawing/2014/main" id="{766CF851-AAB9-1C53-7A4E-370DE9A05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C8C01E-C287-FC23-802A-41A2D876B943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91CB949-39F8-77BE-47C7-DA4834A198D5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70F4D2B-4106-7BF0-1867-8250849AF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9A622D-2268-AE2E-AB4C-D62F22BF207A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CC8FF5-3456-A262-7105-BB35A4332D26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Math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0465B2D-C4FE-A6C7-44DD-F2CFA069D25A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73F0925-D3EF-F2F5-7077-98541AFDB0E6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1A0D0F-F4D8-F38D-96B2-BA6CB83214D2}"/>
                </a:ext>
              </a:extLst>
            </p:cNvPr>
            <p:cNvSpPr txBox="1"/>
            <p:nvPr/>
          </p:nvSpPr>
          <p:spPr>
            <a:xfrm>
              <a:off x="6655881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Biology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9E1D858-9900-3BB6-A1E7-E1BD918E156E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CD73C0B-1F75-DF4F-69C0-DAFA0949A50F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 descr="Books with solid fill">
                <a:extLst>
                  <a:ext uri="{FF2B5EF4-FFF2-40B4-BE49-F238E27FC236}">
                    <a16:creationId xmlns:a16="http://schemas.microsoft.com/office/drawing/2014/main" id="{D8AEE7B5-2204-2C18-A6DA-4CA10367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611A7F-B042-C100-1FF8-85C15815A37D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F5159C2D-99C6-6EFC-9879-E57152B2ECA6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Graphic 124" descr="Earth globe: Americas with solid fill">
                <a:extLst>
                  <a:ext uri="{FF2B5EF4-FFF2-40B4-BE49-F238E27FC236}">
                    <a16:creationId xmlns:a16="http://schemas.microsoft.com/office/drawing/2014/main" id="{9B5ECB8F-AD20-25AA-878A-42B8C9E9F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C33AA0-83CA-63CA-3080-0368D7BC1271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C97EE75-8A71-2A24-068A-AA23F946602A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3" name="Graphic 122" descr="Palette with solid fill">
                <a:extLst>
                  <a:ext uri="{FF2B5EF4-FFF2-40B4-BE49-F238E27FC236}">
                    <a16:creationId xmlns:a16="http://schemas.microsoft.com/office/drawing/2014/main" id="{D232A497-7D79-B34E-2470-6B91F4D57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427B78-45DE-E9CA-48C2-9C9B3CAF3B15}"/>
                </a:ext>
              </a:extLst>
            </p:cNvPr>
            <p:cNvGrpSpPr/>
            <p:nvPr/>
          </p:nvGrpSpPr>
          <p:grpSpPr>
            <a:xfrm>
              <a:off x="6661130" y="10704649"/>
              <a:ext cx="798604" cy="798604"/>
              <a:chOff x="6543756" y="3782948"/>
              <a:chExt cx="798604" cy="798604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1BB0CD4-79AB-6962-C6E8-927E9FE31155}"/>
                  </a:ext>
                </a:extLst>
              </p:cNvPr>
              <p:cNvSpPr/>
              <p:nvPr/>
            </p:nvSpPr>
            <p:spPr>
              <a:xfrm>
                <a:off x="6543756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Graphic 120" descr="Leaf with solid fill">
                <a:extLst>
                  <a:ext uri="{FF2B5EF4-FFF2-40B4-BE49-F238E27FC236}">
                    <a16:creationId xmlns:a16="http://schemas.microsoft.com/office/drawing/2014/main" id="{F77FFD7A-E08D-C8BA-4115-C9E6D84FE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33385" y="3872577"/>
                <a:ext cx="619346" cy="619346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5BFB258-5380-C2D1-9DF7-16155301B744}"/>
                </a:ext>
              </a:extLst>
            </p:cNvPr>
            <p:cNvGrpSpPr/>
            <p:nvPr/>
          </p:nvGrpSpPr>
          <p:grpSpPr>
            <a:xfrm>
              <a:off x="6661130" y="9592833"/>
              <a:ext cx="798604" cy="798604"/>
              <a:chOff x="6543756" y="2671132"/>
              <a:chExt cx="798604" cy="79860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7C616B81-F59D-9E86-0CA3-EFB40ADE5263}"/>
                  </a:ext>
                </a:extLst>
              </p:cNvPr>
              <p:cNvSpPr/>
              <p:nvPr/>
            </p:nvSpPr>
            <p:spPr>
              <a:xfrm>
                <a:off x="6543756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F7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Graphic 118" descr="Calculator with solid fill">
                <a:extLst>
                  <a:ext uri="{FF2B5EF4-FFF2-40B4-BE49-F238E27FC236}">
                    <a16:creationId xmlns:a16="http://schemas.microsoft.com/office/drawing/2014/main" id="{B856567E-F187-C924-33C1-5E815EC66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607220" y="2746032"/>
                <a:ext cx="653570" cy="65357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53770A-9ABE-DCEB-E720-02536BD24ABE}"/>
              </a:ext>
            </a:extLst>
          </p:cNvPr>
          <p:cNvSpPr txBox="1"/>
          <p:nvPr/>
        </p:nvSpPr>
        <p:spPr>
          <a:xfrm>
            <a:off x="5686851" y="3466463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</p:spTree>
    <p:extLst>
      <p:ext uri="{BB962C8B-B14F-4D97-AF65-F5344CB8AC3E}">
        <p14:creationId xmlns:p14="http://schemas.microsoft.com/office/powerpoint/2010/main" val="295581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329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Wingdings</vt:lpstr>
      <vt:lpstr>Poppins Light</vt:lpstr>
      <vt:lpstr>Helvetica</vt:lpstr>
      <vt:lpstr>Termina Light</vt:lpstr>
      <vt:lpstr>Calibri Light</vt:lpstr>
      <vt:lpstr>The Sans Light-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Urrutia</dc:creator>
  <cp:lastModifiedBy>GIORGIO CITTERIO 4IB_STUDENTI</cp:lastModifiedBy>
  <cp:revision>17</cp:revision>
  <dcterms:created xsi:type="dcterms:W3CDTF">2022-08-01T04:53:53Z</dcterms:created>
  <dcterms:modified xsi:type="dcterms:W3CDTF">2023-05-24T10:57:36Z</dcterms:modified>
</cp:coreProperties>
</file>