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7" r:id="rId4"/>
    <p:sldId id="264" r:id="rId5"/>
    <p:sldId id="257" r:id="rId6"/>
    <p:sldId id="259" r:id="rId7"/>
    <p:sldId id="265" r:id="rId8"/>
    <p:sldId id="266" r:id="rId9"/>
    <p:sldId id="269" r:id="rId10"/>
    <p:sldId id="260" r:id="rId11"/>
    <p:sldId id="270" r:id="rId12"/>
    <p:sldId id="261" r:id="rId13"/>
    <p:sldId id="272" r:id="rId14"/>
    <p:sldId id="271" r:id="rId15"/>
    <p:sldId id="262" r:id="rId16"/>
    <p:sldId id="263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10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Téglalap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églalap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872D6A-E1FC-413C-9117-FFECE94D0779}" type="datetimeFigureOut">
              <a:rPr lang="hu-HU" smtClean="0"/>
              <a:pPr/>
              <a:t>2016.12.10.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E03D09-2C3F-479C-AE53-047B0C45F8B0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MagusTools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Raffaghello</a:t>
            </a:r>
            <a:r>
              <a:rPr lang="hu-HU" dirty="0" smtClean="0"/>
              <a:t> Tamás (FAKURV)</a:t>
            </a:r>
          </a:p>
          <a:p>
            <a:r>
              <a:rPr lang="hu-HU" dirty="0" smtClean="0"/>
              <a:t>Dobos Attila (NQ2LXE)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8817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</a:t>
            </a:r>
            <a:r>
              <a:rPr lang="hu-HU" dirty="0" smtClean="0"/>
              <a:t>felépítése - Osztályok</a:t>
            </a:r>
            <a:endParaRPr lang="hu-HU" dirty="0"/>
          </a:p>
        </p:txBody>
      </p:sp>
      <p:pic>
        <p:nvPicPr>
          <p:cNvPr id="5" name="Kép 4" descr="Class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068"/>
            <a:ext cx="9144000" cy="5685932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 rot="10800000">
            <a:off x="1571604" y="200024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zögletes összekötő 10"/>
          <p:cNvCxnSpPr/>
          <p:nvPr/>
        </p:nvCxnSpPr>
        <p:spPr>
          <a:xfrm rot="10800000">
            <a:off x="857224" y="2214554"/>
            <a:ext cx="3000396" cy="1287472"/>
          </a:xfrm>
          <a:prstGeom prst="bentConnector3">
            <a:avLst>
              <a:gd name="adj1" fmla="val 10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rot="5400000">
            <a:off x="5715008" y="450057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 rot="10800000">
            <a:off x="571472" y="4786322"/>
            <a:ext cx="54292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 rot="5400000" flipH="1" flipV="1">
            <a:off x="-715206" y="3500438"/>
            <a:ext cx="257256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zögletes összekötő 27"/>
          <p:cNvCxnSpPr/>
          <p:nvPr/>
        </p:nvCxnSpPr>
        <p:spPr>
          <a:xfrm rot="10800000">
            <a:off x="285720" y="2214554"/>
            <a:ext cx="7143800" cy="4429156"/>
          </a:xfrm>
          <a:prstGeom prst="bentConnector3">
            <a:avLst>
              <a:gd name="adj1" fmla="val 999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 rot="10800000">
            <a:off x="7358082" y="228599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/>
          <p:nvPr/>
        </p:nvCxnSpPr>
        <p:spPr>
          <a:xfrm rot="5400000">
            <a:off x="5250661" y="4321975"/>
            <a:ext cx="42148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 rot="10800000">
            <a:off x="428596" y="6500834"/>
            <a:ext cx="6858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 rot="5400000" flipH="1" flipV="1">
            <a:off x="-1715338" y="4357694"/>
            <a:ext cx="42870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/>
          <p:cNvCxnSpPr/>
          <p:nvPr/>
        </p:nvCxnSpPr>
        <p:spPr>
          <a:xfrm rot="10800000">
            <a:off x="3786182" y="1928802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/>
          <p:cNvCxnSpPr/>
          <p:nvPr/>
        </p:nvCxnSpPr>
        <p:spPr>
          <a:xfrm rot="5400000">
            <a:off x="3035289" y="2678901"/>
            <a:ext cx="150099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zögletes összekötő 53"/>
          <p:cNvCxnSpPr/>
          <p:nvPr/>
        </p:nvCxnSpPr>
        <p:spPr>
          <a:xfrm rot="10800000">
            <a:off x="1071538" y="2214554"/>
            <a:ext cx="2714644" cy="1214446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63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2"/>
                </a:solidFill>
              </a:rPr>
              <a:t>Bevezető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Magas </a:t>
            </a:r>
            <a:r>
              <a:rPr lang="hu-HU" dirty="0" smtClean="0">
                <a:solidFill>
                  <a:schemeClr val="tx2"/>
                </a:solidFill>
              </a:rPr>
              <a:t>szintű </a:t>
            </a:r>
            <a:r>
              <a:rPr lang="hu-HU" dirty="0" smtClean="0">
                <a:solidFill>
                  <a:schemeClr val="tx2"/>
                </a:solidFill>
              </a:rPr>
              <a:t>leírás</a:t>
            </a:r>
          </a:p>
          <a:p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Program felépítése</a:t>
            </a:r>
          </a:p>
          <a:p>
            <a:r>
              <a:rPr lang="hu-HU" b="1" dirty="0" smtClean="0"/>
              <a:t>Adatforrások </a:t>
            </a:r>
            <a:r>
              <a:rPr lang="hu-HU" b="1" dirty="0" smtClean="0"/>
              <a:t>és </a:t>
            </a:r>
            <a:r>
              <a:rPr lang="hu-HU" b="1" dirty="0" smtClean="0"/>
              <a:t>szerkezetek</a:t>
            </a:r>
          </a:p>
          <a:p>
            <a:pPr lvl="1"/>
            <a:r>
              <a:rPr lang="hu-HU" b="1" dirty="0" smtClean="0"/>
              <a:t>Adatbázis</a:t>
            </a:r>
          </a:p>
          <a:p>
            <a:pPr lvl="1"/>
            <a:r>
              <a:rPr lang="hu-HU" b="1" dirty="0" smtClean="0"/>
              <a:t>Karakter fájl</a:t>
            </a:r>
            <a:endParaRPr lang="hu-HU" b="1" dirty="0" smtClean="0"/>
          </a:p>
          <a:p>
            <a:r>
              <a:rPr lang="hu-HU" dirty="0" smtClean="0">
                <a:solidFill>
                  <a:schemeClr val="tx2"/>
                </a:solidFill>
              </a:rPr>
              <a:t>Fejlesztési tervek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35914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400" dirty="0" smtClean="0"/>
              <a:t>Adatforrások és </a:t>
            </a:r>
            <a:r>
              <a:rPr lang="hu-HU" sz="3400" dirty="0" smtClean="0"/>
              <a:t>szerkezetek - Adatbázis</a:t>
            </a:r>
            <a:endParaRPr lang="hu-HU" sz="3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3000" dirty="0" smtClean="0"/>
              <a:t>A program egy XML formátumú fájlból olvassa a mezők feltöltéséhez és a szabályrendszer alkalmazásához szükséges információkat.</a:t>
            </a:r>
          </a:p>
          <a:p>
            <a:pPr>
              <a:buNone/>
            </a:pPr>
            <a:r>
              <a:rPr lang="hu-HU" sz="3000" dirty="0" smtClean="0"/>
              <a:t>Az adatbázis lehetőséget ad több nyelv használatára.</a:t>
            </a:r>
          </a:p>
          <a:p>
            <a:pPr>
              <a:buNone/>
            </a:pPr>
            <a:r>
              <a:rPr lang="hu-HU" sz="3000" dirty="0" smtClean="0"/>
              <a:t>A logikailag elkülöníthető adatok más-más csoport alá kerülnek, itt attribútumok és címkézés segítségével valósítható meg a szabadon bővíthető adatbázis.</a:t>
            </a:r>
          </a:p>
          <a:p>
            <a:pPr>
              <a:buNone/>
            </a:pP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xmlns="" val="3405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400" dirty="0" smtClean="0"/>
              <a:t>Adatforrások és szerkezetek - </a:t>
            </a:r>
            <a:r>
              <a:rPr lang="hu-HU" sz="3400" dirty="0" smtClean="0"/>
              <a:t>Karakter fájl</a:t>
            </a:r>
            <a:endParaRPr lang="hu-HU" sz="3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/>
              <a:t>A karakter adatait XML formátumú fájlba menti a program, innen később módosítás céljából megnyitható.</a:t>
            </a:r>
          </a:p>
          <a:p>
            <a:r>
              <a:rPr lang="hu-HU" sz="3600" dirty="0" smtClean="0"/>
              <a:t>Az elkészült karaktert olvasható formában exportálhatjuk. Ez megfelel a szabálykönyvben megadott karakterlap-minta formátumának.</a:t>
            </a:r>
            <a:endParaRPr lang="hu-H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2"/>
                </a:solidFill>
              </a:rPr>
              <a:t>Bevezető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Magas </a:t>
            </a:r>
            <a:r>
              <a:rPr lang="hu-HU" dirty="0" smtClean="0">
                <a:solidFill>
                  <a:schemeClr val="tx2"/>
                </a:solidFill>
              </a:rPr>
              <a:t>szintű </a:t>
            </a:r>
            <a:r>
              <a:rPr lang="hu-HU" dirty="0" smtClean="0">
                <a:solidFill>
                  <a:schemeClr val="tx2"/>
                </a:solidFill>
              </a:rPr>
              <a:t>leírás</a:t>
            </a:r>
          </a:p>
          <a:p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Program felépítése</a:t>
            </a:r>
          </a:p>
          <a:p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Adatforrások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és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szerkezetek</a:t>
            </a:r>
          </a:p>
          <a:p>
            <a:r>
              <a:rPr lang="hu-HU" b="1" dirty="0" smtClean="0"/>
              <a:t>Fejlesztési tervek</a:t>
            </a:r>
          </a:p>
          <a:p>
            <a:pPr lvl="1"/>
            <a:r>
              <a:rPr lang="hu-HU" b="1" dirty="0" smtClean="0"/>
              <a:t>1.0-ig</a:t>
            </a:r>
          </a:p>
          <a:p>
            <a:pPr lvl="1"/>
            <a:r>
              <a:rPr lang="hu-HU" b="1" dirty="0" smtClean="0"/>
              <a:t>2.0-ig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35914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Fejlesztési tervek 1.0-ig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Karakter fájl mentése, betöltése, exportálása</a:t>
            </a:r>
          </a:p>
          <a:p>
            <a:r>
              <a:rPr lang="hu-HU" dirty="0" smtClean="0"/>
              <a:t>Lokalizáció több nyelvre</a:t>
            </a:r>
          </a:p>
          <a:p>
            <a:r>
              <a:rPr lang="hu-HU" dirty="0" smtClean="0"/>
              <a:t>KAP rendszer véglegesítése</a:t>
            </a:r>
          </a:p>
          <a:p>
            <a:r>
              <a:rPr lang="hu-HU" dirty="0" smtClean="0"/>
              <a:t>Képzettség-követelmények vizsgálata</a:t>
            </a:r>
          </a:p>
          <a:p>
            <a:r>
              <a:rPr lang="hu-HU" dirty="0" smtClean="0"/>
              <a:t>Kockadobás generátor</a:t>
            </a:r>
          </a:p>
          <a:p>
            <a:r>
              <a:rPr lang="hu-HU" dirty="0" smtClean="0"/>
              <a:t>Szabálykönyvekben szereplő, az adatbázisból még hiányzó elemek feltöltése 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Fejlesztési tervek </a:t>
            </a:r>
            <a:r>
              <a:rPr lang="hu-HU" dirty="0" smtClean="0"/>
              <a:t>2.0-ig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Sablonok bevezetése</a:t>
            </a:r>
          </a:p>
          <a:p>
            <a:r>
              <a:rPr lang="hu-HU" dirty="0" smtClean="0"/>
              <a:t>Nem játékos karakterek generálásának lehetősége</a:t>
            </a:r>
          </a:p>
          <a:p>
            <a:r>
              <a:rPr lang="hu-HU" dirty="0" smtClean="0"/>
              <a:t>Felszerelések hozzáadása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hu-HU" dirty="0" smtClean="0"/>
              <a:t>épek használata</a:t>
            </a:r>
          </a:p>
          <a:p>
            <a:r>
              <a:rPr lang="hu-HU" dirty="0" smtClean="0"/>
              <a:t>Gyorstippek használata</a:t>
            </a:r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Bevezető</a:t>
            </a:r>
          </a:p>
          <a:p>
            <a:pPr lvl="1"/>
            <a:r>
              <a:rPr lang="hu-HU" b="1" dirty="0" smtClean="0"/>
              <a:t>Előzmény</a:t>
            </a:r>
          </a:p>
          <a:p>
            <a:pPr lvl="1"/>
            <a:r>
              <a:rPr lang="hu-HU" b="1" dirty="0" smtClean="0"/>
              <a:t>Ismertető</a:t>
            </a:r>
            <a:endParaRPr lang="hu-HU" b="1" dirty="0" smtClean="0"/>
          </a:p>
          <a:p>
            <a:r>
              <a:rPr lang="hu-HU" dirty="0" smtClean="0">
                <a:solidFill>
                  <a:schemeClr val="tx2"/>
                </a:solidFill>
              </a:rPr>
              <a:t>Magas </a:t>
            </a:r>
            <a:r>
              <a:rPr lang="hu-HU" dirty="0" smtClean="0">
                <a:solidFill>
                  <a:schemeClr val="tx2"/>
                </a:solidFill>
              </a:rPr>
              <a:t>szintű leírás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Program felépítése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Adatforrások és </a:t>
            </a:r>
            <a:r>
              <a:rPr lang="hu-HU" dirty="0" smtClean="0">
                <a:solidFill>
                  <a:schemeClr val="tx2"/>
                </a:solidFill>
              </a:rPr>
              <a:t>szerkezetek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Fejlesztési tervek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35914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Előzmény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M.A.G.U.S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smtClean="0"/>
              <a:t>Magyar nyelvű </a:t>
            </a:r>
            <a:r>
              <a:rPr lang="hu-HU" dirty="0" smtClean="0"/>
              <a:t>szerepjáték</a:t>
            </a:r>
            <a:endParaRPr lang="hu-HU" dirty="0" smtClean="0"/>
          </a:p>
          <a:p>
            <a:r>
              <a:rPr lang="hu-HU" dirty="0" smtClean="0"/>
              <a:t>Játékos karakterek</a:t>
            </a:r>
          </a:p>
          <a:p>
            <a:r>
              <a:rPr lang="hu-HU" dirty="0" smtClean="0"/>
              <a:t>Karakter alkotása / </a:t>
            </a:r>
            <a:r>
              <a:rPr lang="hu-HU" dirty="0" smtClean="0"/>
              <a:t>generálása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8661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Ismertető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Platform : Microsoft Windows 7</a:t>
            </a:r>
            <a:r>
              <a:rPr lang="en-US" sz="2800" dirty="0" smtClean="0"/>
              <a:t>+</a:t>
            </a:r>
            <a:endParaRPr lang="hu-HU" sz="2800" dirty="0" smtClean="0"/>
          </a:p>
          <a:p>
            <a:r>
              <a:rPr lang="hu-HU" sz="2800" dirty="0" smtClean="0"/>
              <a:t>Program nyelve : C#</a:t>
            </a:r>
            <a:endParaRPr lang="en-US" sz="2800" dirty="0" smtClean="0"/>
          </a:p>
          <a:p>
            <a:r>
              <a:rPr lang="hu-HU" sz="2800" dirty="0" smtClean="0"/>
              <a:t>Adatbázis : XML </a:t>
            </a:r>
            <a:r>
              <a:rPr lang="hu-HU" sz="2800" dirty="0" smtClean="0"/>
              <a:t>alapú</a:t>
            </a:r>
          </a:p>
          <a:p>
            <a:r>
              <a:rPr lang="hu-HU" sz="2800" dirty="0" smtClean="0"/>
              <a:t>Verziókövető rendszer : </a:t>
            </a:r>
            <a:r>
              <a:rPr lang="hu-HU" sz="2800" dirty="0" err="1" smtClean="0"/>
              <a:t>Git</a:t>
            </a:r>
            <a:endParaRPr lang="hu-HU" sz="2800" dirty="0" smtClean="0"/>
          </a:p>
          <a:p>
            <a:r>
              <a:rPr lang="hu-HU" sz="2800" dirty="0" smtClean="0"/>
              <a:t>Fejlesztőkörnyezet : Microsoft Visual </a:t>
            </a:r>
            <a:r>
              <a:rPr lang="hu-HU" sz="2800" dirty="0" err="1" smtClean="0"/>
              <a:t>Studio</a:t>
            </a:r>
            <a:r>
              <a:rPr lang="hu-HU" sz="2800" dirty="0" smtClean="0"/>
              <a:t> 2015</a:t>
            </a:r>
          </a:p>
          <a:p>
            <a:r>
              <a:rPr lang="hu-HU" sz="2800" dirty="0" smtClean="0"/>
              <a:t>Tesztelő környezet : Microsoft Visual </a:t>
            </a:r>
            <a:r>
              <a:rPr lang="hu-HU" sz="2800" dirty="0" err="1" smtClean="0"/>
              <a:t>Studio</a:t>
            </a:r>
            <a:r>
              <a:rPr lang="hu-HU" sz="2800" dirty="0" smtClean="0"/>
              <a:t> 2015</a:t>
            </a:r>
            <a:endParaRPr lang="en-US" sz="2800" dirty="0" smtClean="0"/>
          </a:p>
          <a:p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2"/>
                </a:solidFill>
              </a:rPr>
              <a:t>Bevezető</a:t>
            </a:r>
          </a:p>
          <a:p>
            <a:r>
              <a:rPr lang="hu-HU" b="1" dirty="0" smtClean="0"/>
              <a:t>Magas </a:t>
            </a:r>
            <a:r>
              <a:rPr lang="hu-HU" b="1" dirty="0" smtClean="0"/>
              <a:t>szintű </a:t>
            </a:r>
            <a:r>
              <a:rPr lang="hu-HU" b="1" dirty="0" smtClean="0"/>
              <a:t>leírás</a:t>
            </a:r>
          </a:p>
          <a:p>
            <a:pPr lvl="1"/>
            <a:r>
              <a:rPr lang="hu-HU" b="1" dirty="0" smtClean="0"/>
              <a:t>Karakteralkotás</a:t>
            </a:r>
          </a:p>
          <a:p>
            <a:pPr lvl="1"/>
            <a:r>
              <a:rPr lang="hu-HU" b="1" dirty="0" smtClean="0"/>
              <a:t>UI leírás</a:t>
            </a:r>
          </a:p>
          <a:p>
            <a:pPr lvl="1"/>
            <a:r>
              <a:rPr lang="hu-HU" b="1" dirty="0" smtClean="0"/>
              <a:t>Menürendszer</a:t>
            </a:r>
            <a:endParaRPr lang="hu-HU" b="1" dirty="0" smtClean="0"/>
          </a:p>
          <a:p>
            <a:r>
              <a:rPr lang="hu-HU" dirty="0" smtClean="0">
                <a:solidFill>
                  <a:schemeClr val="tx2"/>
                </a:solidFill>
              </a:rPr>
              <a:t>Program felépítése</a:t>
            </a:r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Adatforrások és </a:t>
            </a:r>
            <a:r>
              <a:rPr lang="hu-HU" dirty="0" smtClean="0">
                <a:solidFill>
                  <a:schemeClr val="tx2"/>
                </a:solidFill>
              </a:rPr>
              <a:t>szerkezetek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Fejlesztési tervek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35914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800" dirty="0" smtClean="0"/>
              <a:t>Magas szintű </a:t>
            </a:r>
            <a:r>
              <a:rPr lang="hu-HU" sz="3800" dirty="0" smtClean="0"/>
              <a:t>leírás - Karakteralkotás</a:t>
            </a:r>
            <a:endParaRPr lang="hu-HU" sz="3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2400" dirty="0" smtClean="0"/>
              <a:t>A </a:t>
            </a:r>
            <a:r>
              <a:rPr lang="hu-HU" sz="2400" dirty="0" smtClean="0"/>
              <a:t>karakteralkotás hosszú, fáradtságos folyamat, </a:t>
            </a:r>
            <a:r>
              <a:rPr lang="hu-HU" sz="2400" dirty="0" smtClean="0"/>
              <a:t>amelynek során </a:t>
            </a:r>
            <a:r>
              <a:rPr lang="hu-HU" sz="2400" dirty="0" smtClean="0"/>
              <a:t>számos </a:t>
            </a:r>
            <a:r>
              <a:rPr lang="hu-HU" sz="2400" dirty="0" smtClean="0"/>
              <a:t>hibalehetőséggel találkozhatunk.</a:t>
            </a:r>
          </a:p>
          <a:p>
            <a:pPr>
              <a:buNone/>
            </a:pPr>
            <a:r>
              <a:rPr lang="hu-HU" sz="2400" dirty="0" smtClean="0"/>
              <a:t>A M.A.G.U.S. szabályrendszere rendkívül összetett, bonyolult és az általános szabályok tömegén kívül számtalan kivétel is akad.</a:t>
            </a:r>
          </a:p>
          <a:p>
            <a:pPr>
              <a:buNone/>
            </a:pPr>
            <a:r>
              <a:rPr lang="hu-HU" sz="2400" dirty="0" smtClean="0"/>
              <a:t>A program lehetőséget teremt rá, hogy az egyébként akár 1-2 órás folyamatot lerövidítse percekre úgy, hogy közben a szabályok betartása teljes mértékben biztosított.</a:t>
            </a:r>
            <a:endParaRPr lang="hu-HU" sz="2400" dirty="0" smtClean="0"/>
          </a:p>
          <a:p>
            <a:pPr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xmlns="" val="24448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Magas szintű leírás </a:t>
            </a:r>
            <a:r>
              <a:rPr lang="hu-HU" dirty="0" smtClean="0"/>
              <a:t>– UI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2300" dirty="0" smtClean="0"/>
              <a:t>Indításkor egy alapértékekkel feltöltött karakter kapunk.</a:t>
            </a:r>
          </a:p>
          <a:p>
            <a:pPr>
              <a:buNone/>
            </a:pPr>
            <a:r>
              <a:rPr lang="hu-HU" sz="2300" dirty="0" smtClean="0"/>
              <a:t>Az „Alap információk” oldalon megadhatjuk karakterünk nevét, származását, faját, kasztját és mindazon adatokat, amelyeket elsődlegesen tudunk a megalkotni kívánt karakterünkről.</a:t>
            </a:r>
          </a:p>
          <a:p>
            <a:pPr>
              <a:buNone/>
            </a:pPr>
            <a:r>
              <a:rPr lang="hu-HU" sz="2300" dirty="0" smtClean="0"/>
              <a:t>Az „Elsődleges képességek” oldalon a karakter veleszületett adottságait meghatározó értékeket adhatjuk meg (erő, ügyesség, stb.)</a:t>
            </a:r>
          </a:p>
          <a:p>
            <a:pPr>
              <a:buNone/>
            </a:pPr>
            <a:r>
              <a:rPr lang="hu-HU" sz="2300" dirty="0" smtClean="0"/>
              <a:t>A „Másodlagos képességek” oldalon az előzőekből számított tulajdonságok és a karakter szintjétől függő adatok szerepelnek.</a:t>
            </a:r>
          </a:p>
          <a:p>
            <a:pPr>
              <a:buNone/>
            </a:pPr>
            <a:r>
              <a:rPr lang="hu-HU" sz="2300" dirty="0" smtClean="0"/>
              <a:t>A „Képzettségek” oldal lehetőséget ad arra, hogy karakterünket egyedivé szabjuk az elsajátítható ismeretek felvételével.</a:t>
            </a:r>
            <a:endParaRPr lang="hu-HU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Magas szintű leírás - </a:t>
            </a:r>
            <a:r>
              <a:rPr lang="hu-HU" dirty="0" smtClean="0"/>
              <a:t>Menürendszer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A menürendszer segítségével az alábbi funkciók érhetők el:</a:t>
            </a:r>
          </a:p>
          <a:p>
            <a:r>
              <a:rPr lang="hu-HU" dirty="0" smtClean="0"/>
              <a:t>Karakter betöltése/mentése/exportálása</a:t>
            </a:r>
          </a:p>
          <a:p>
            <a:r>
              <a:rPr lang="hu-HU" dirty="0" smtClean="0"/>
              <a:t>Nyelvválasztás</a:t>
            </a:r>
          </a:p>
          <a:p>
            <a:r>
              <a:rPr lang="hu-HU" dirty="0" smtClean="0"/>
              <a:t>Beállítások – Egyedi szabályok</a:t>
            </a:r>
          </a:p>
          <a:p>
            <a:r>
              <a:rPr lang="hu-HU" dirty="0" smtClean="0"/>
              <a:t>Segítség/névjegy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2"/>
                </a:solidFill>
              </a:rPr>
              <a:t>Bevezető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Magas </a:t>
            </a:r>
            <a:r>
              <a:rPr lang="hu-HU" dirty="0" smtClean="0">
                <a:solidFill>
                  <a:schemeClr val="tx2"/>
                </a:solidFill>
              </a:rPr>
              <a:t>szintű </a:t>
            </a:r>
            <a:r>
              <a:rPr lang="hu-HU" dirty="0" smtClean="0">
                <a:solidFill>
                  <a:schemeClr val="tx2"/>
                </a:solidFill>
              </a:rPr>
              <a:t>leírás</a:t>
            </a:r>
          </a:p>
          <a:p>
            <a:r>
              <a:rPr lang="hu-HU" b="1" dirty="0" smtClean="0"/>
              <a:t>Program felépítése</a:t>
            </a:r>
          </a:p>
          <a:p>
            <a:pPr lvl="1"/>
            <a:r>
              <a:rPr lang="hu-HU" b="1" dirty="0" smtClean="0"/>
              <a:t>Osztályok</a:t>
            </a:r>
            <a:endParaRPr lang="hu-HU" b="1" dirty="0"/>
          </a:p>
          <a:p>
            <a:r>
              <a:rPr lang="hu-HU" dirty="0" smtClean="0">
                <a:solidFill>
                  <a:schemeClr val="tx2"/>
                </a:solidFill>
              </a:rPr>
              <a:t>Adatforrások és </a:t>
            </a:r>
            <a:r>
              <a:rPr lang="hu-HU" dirty="0" smtClean="0">
                <a:solidFill>
                  <a:schemeClr val="tx2"/>
                </a:solidFill>
              </a:rPr>
              <a:t>szerkezetek</a:t>
            </a:r>
          </a:p>
          <a:p>
            <a:r>
              <a:rPr lang="hu-HU" dirty="0" smtClean="0">
                <a:solidFill>
                  <a:schemeClr val="tx2"/>
                </a:solidFill>
              </a:rPr>
              <a:t>Fejlesztési tervek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35914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</TotalTime>
  <Words>439</Words>
  <Application>Microsoft Office PowerPoint</Application>
  <PresentationFormat>Diavetítés a képernyőre (4:3 oldalarány)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Modul</vt:lpstr>
      <vt:lpstr>MagusTools</vt:lpstr>
      <vt:lpstr>Tartalom</vt:lpstr>
      <vt:lpstr>Előzmény</vt:lpstr>
      <vt:lpstr>Ismertető</vt:lpstr>
      <vt:lpstr>Tartalom</vt:lpstr>
      <vt:lpstr>Magas szintű leírás - Karakteralkotás</vt:lpstr>
      <vt:lpstr>Magas szintű leírás – UI leírás</vt:lpstr>
      <vt:lpstr>Magas szintű leírás - Menürendszer</vt:lpstr>
      <vt:lpstr>Tartalom</vt:lpstr>
      <vt:lpstr>Program felépítése - Osztályok</vt:lpstr>
      <vt:lpstr>Tartalom</vt:lpstr>
      <vt:lpstr>Adatforrások és szerkezetek - Adatbázis</vt:lpstr>
      <vt:lpstr>Adatforrások és szerkezetek - Karakter fájl</vt:lpstr>
      <vt:lpstr>Tartalom</vt:lpstr>
      <vt:lpstr>Fejlesztési tervek 1.0-ig</vt:lpstr>
      <vt:lpstr>Fejlesztési tervek 2.0-ig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MagusTools</dc:title>
  <dc:creator>Hallgató</dc:creator>
  <cp:lastModifiedBy>David</cp:lastModifiedBy>
  <cp:revision>17</cp:revision>
  <dcterms:created xsi:type="dcterms:W3CDTF">2016-12-10T16:47:40Z</dcterms:created>
  <dcterms:modified xsi:type="dcterms:W3CDTF">2016-12-10T18:02:09Z</dcterms:modified>
</cp:coreProperties>
</file>