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1380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257DD57-286E-4BB1-95F2-F8FC0A5F0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49D2B74-470F-44AC-9252-5468E1198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310E5F8-8140-4CF1-BFC3-27D64187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6F81-73F0-4695-B0E1-EA671E115EFD}" type="datetimeFigureOut">
              <a:rPr lang="sv-SE" smtClean="0"/>
              <a:t>2021-05-04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FEFDA15-BEED-4561-A5B8-704247DF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35650FC-E33C-4B68-B619-9881B688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C10E-F5BA-4953-9FFD-695E0D05AA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56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881FE6B-B292-4FB8-B64B-1EAE8F3F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4843F46-86B9-4D2D-AFD1-658CA436F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780F1A8-75DC-493A-A02C-6490D47A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6F81-73F0-4695-B0E1-EA671E115EFD}" type="datetimeFigureOut">
              <a:rPr lang="sv-SE" smtClean="0"/>
              <a:t>2021-05-04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B8E11FD-402E-4D17-9EAE-599F4B1A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BDEEF8B-B364-4F3D-AC64-57CB204B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C10E-F5BA-4953-9FFD-695E0D05AA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105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D9F0FEF0-88EC-4C08-98B8-19D7A9FEB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383DE6B-1049-42B5-998B-C404D190A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6E5A339-6E69-4157-BF3F-F7D24FD8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6F81-73F0-4695-B0E1-EA671E115EFD}" type="datetimeFigureOut">
              <a:rPr lang="sv-SE" smtClean="0"/>
              <a:t>2021-05-04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8B6B58A-37FB-4879-BD41-97295303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93EEA3E-5D9C-4041-A826-252F08DB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C10E-F5BA-4953-9FFD-695E0D05AA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955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AEF7E4-3071-4786-AA7D-649CB73E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83BF6B3-8E6B-4213-9978-68B8C247E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CFDBCFE-A4C9-4F29-ACD5-DF560602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6F81-73F0-4695-B0E1-EA671E115EFD}" type="datetimeFigureOut">
              <a:rPr lang="sv-SE" smtClean="0"/>
              <a:t>2021-05-04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83083F2-5070-461D-ABE2-6083D467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D0D6801-4784-41BF-A943-328E80271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C10E-F5BA-4953-9FFD-695E0D05AA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225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868B224-0D95-4850-88C5-8FDC1685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6EF857D-4D12-432C-925B-185833C7A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7C428DC-569E-40A8-8071-425BA92B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6F81-73F0-4695-B0E1-EA671E115EFD}" type="datetimeFigureOut">
              <a:rPr lang="sv-SE" smtClean="0"/>
              <a:t>2021-05-04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34F992B-C92B-4402-8F59-7BB68B21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4B79D80-023B-40D0-B928-3B7B9A1F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C10E-F5BA-4953-9FFD-695E0D05AA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797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5775468-0000-4B6A-A578-AB3F790B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328AE05-246D-44CE-B8E1-3C0D4E570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53AB8CE-DAE4-4012-8127-8BD9747C3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B45A985-D87D-4420-9F24-AA46281B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6F81-73F0-4695-B0E1-EA671E115EFD}" type="datetimeFigureOut">
              <a:rPr lang="sv-SE" smtClean="0"/>
              <a:t>2021-05-04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6B77197-FFC1-4A3B-9CAA-11919D79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C7DD199-70CA-4381-875F-87C34D08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C10E-F5BA-4953-9FFD-695E0D05AA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410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26B25BB-156E-4451-8AAF-6DDB8162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F05E705-8987-4A24-B0A5-35D8DEFCA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77CA404-AC37-47FC-8051-B245E807A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A6A52D3-93D7-4A89-93C7-EC17FB340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BD1B2317-2F59-4AC8-B6A0-90F937969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6A33E407-E7BD-42D7-BB1E-63F27337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6F81-73F0-4695-B0E1-EA671E115EFD}" type="datetimeFigureOut">
              <a:rPr lang="sv-SE" smtClean="0"/>
              <a:t>2021-05-04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670EFC19-2C67-45C5-AF9D-A638DAE1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915569A-9AEF-469C-943E-3D050D14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C10E-F5BA-4953-9FFD-695E0D05AA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333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C98946E-0C6B-4BD2-B168-F3F9E49E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93E068B8-BF88-474B-BD0E-4CD22946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6F81-73F0-4695-B0E1-EA671E115EFD}" type="datetimeFigureOut">
              <a:rPr lang="sv-SE" smtClean="0"/>
              <a:t>2021-05-04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CDD9627-D541-4853-8120-6D4467E8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6F2A125-DCE7-4F4B-B3F8-068B04C6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C10E-F5BA-4953-9FFD-695E0D05AA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284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96D74F9A-24A8-4A87-A6F1-056FD3C6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6F81-73F0-4695-B0E1-EA671E115EFD}" type="datetimeFigureOut">
              <a:rPr lang="sv-SE" smtClean="0"/>
              <a:t>2021-05-04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2D90FAE1-8B2E-4D42-923D-3BCDD49F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07CEBA6-4102-40DB-9E90-9FD9ACB7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C10E-F5BA-4953-9FFD-695E0D05AA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770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39FBA72-D96E-459B-A3D5-EAF2B8C8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F116262-DD0C-42F2-BC8B-5EC71E9F3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2D5EF7C-C95E-410A-9D76-DD1CC3DEC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679F6B0-B234-40E4-8D10-0F247F6D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6F81-73F0-4695-B0E1-EA671E115EFD}" type="datetimeFigureOut">
              <a:rPr lang="sv-SE" smtClean="0"/>
              <a:t>2021-05-04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65C72D5-A72C-43CC-8789-CDB59EB7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A50F91C-285F-4C23-A511-223585BD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C10E-F5BA-4953-9FFD-695E0D05AA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312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DB6CBC9-7F15-4A91-9C13-863C0FFD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6D7C26B-550C-410C-98A3-9E6A3EF94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9A8D1C0-FB3C-4C5E-A6F2-1ADEB95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CECEC37-91D4-41CD-A361-28B015C5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6F81-73F0-4695-B0E1-EA671E115EFD}" type="datetimeFigureOut">
              <a:rPr lang="sv-SE" smtClean="0"/>
              <a:t>2021-05-04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E2205FC-FEB3-4F8F-86C4-E5A16495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C5A9814-70CE-49A1-B956-A65B726D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C10E-F5BA-4953-9FFD-695E0D05AA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85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082AAD09-38FF-4071-A065-B2849D49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63919DC-A9BD-476C-A908-8BD102D9B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9F354E-8252-46DC-9A1F-C70B5349C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66F81-73F0-4695-B0E1-EA671E115EFD}" type="datetimeFigureOut">
              <a:rPr lang="sv-SE" smtClean="0"/>
              <a:t>2021-05-04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FCB35F5-64B9-456B-8F49-25388BC45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0B23520-CD4F-49EE-B8DF-728F10E15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0C10E-F5BA-4953-9FFD-695E0D05AA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130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fullständig cirkel 4">
            <a:extLst>
              <a:ext uri="{FF2B5EF4-FFF2-40B4-BE49-F238E27FC236}">
                <a16:creationId xmlns:a16="http://schemas.microsoft.com/office/drawing/2014/main" id="{D8612DE3-3A13-44B9-8C67-265AEA55038E}"/>
              </a:ext>
            </a:extLst>
          </p:cNvPr>
          <p:cNvSpPr/>
          <p:nvPr/>
        </p:nvSpPr>
        <p:spPr>
          <a:xfrm>
            <a:off x="3395999" y="701466"/>
            <a:ext cx="5400000" cy="5400000"/>
          </a:xfrm>
          <a:prstGeom prst="pie">
            <a:avLst>
              <a:gd name="adj1" fmla="val 3463799"/>
              <a:gd name="adj2" fmla="val 7349369"/>
            </a:avLst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7" name="Ofullständig cirkel 6">
            <a:extLst>
              <a:ext uri="{FF2B5EF4-FFF2-40B4-BE49-F238E27FC236}">
                <a16:creationId xmlns:a16="http://schemas.microsoft.com/office/drawing/2014/main" id="{065B5526-C4A4-48E4-B0B7-C9301B7E9BF4}"/>
              </a:ext>
            </a:extLst>
          </p:cNvPr>
          <p:cNvSpPr/>
          <p:nvPr/>
        </p:nvSpPr>
        <p:spPr>
          <a:xfrm>
            <a:off x="3395999" y="701466"/>
            <a:ext cx="5400000" cy="5400000"/>
          </a:xfrm>
          <a:prstGeom prst="pie">
            <a:avLst>
              <a:gd name="adj1" fmla="val 7337711"/>
              <a:gd name="adj2" fmla="val 8474818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8" name="Ofullständig cirkel 7">
            <a:extLst>
              <a:ext uri="{FF2B5EF4-FFF2-40B4-BE49-F238E27FC236}">
                <a16:creationId xmlns:a16="http://schemas.microsoft.com/office/drawing/2014/main" id="{D35F5949-51B6-4668-97D6-932D49549167}"/>
              </a:ext>
            </a:extLst>
          </p:cNvPr>
          <p:cNvSpPr/>
          <p:nvPr/>
        </p:nvSpPr>
        <p:spPr>
          <a:xfrm>
            <a:off x="3395999" y="701466"/>
            <a:ext cx="5400000" cy="5400000"/>
          </a:xfrm>
          <a:prstGeom prst="pie">
            <a:avLst>
              <a:gd name="adj1" fmla="val 8475902"/>
              <a:gd name="adj2" fmla="val 9657980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9" name="Ofullständig cirkel 8">
            <a:extLst>
              <a:ext uri="{FF2B5EF4-FFF2-40B4-BE49-F238E27FC236}">
                <a16:creationId xmlns:a16="http://schemas.microsoft.com/office/drawing/2014/main" id="{73C5B51E-B75E-4289-8BA0-F70448D2C558}"/>
              </a:ext>
            </a:extLst>
          </p:cNvPr>
          <p:cNvSpPr/>
          <p:nvPr/>
        </p:nvSpPr>
        <p:spPr>
          <a:xfrm>
            <a:off x="3395999" y="701466"/>
            <a:ext cx="5400000" cy="5400000"/>
          </a:xfrm>
          <a:prstGeom prst="pie">
            <a:avLst>
              <a:gd name="adj1" fmla="val 9648456"/>
              <a:gd name="adj2" fmla="val 10737328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0" name="Ofullständig cirkel 9">
            <a:extLst>
              <a:ext uri="{FF2B5EF4-FFF2-40B4-BE49-F238E27FC236}">
                <a16:creationId xmlns:a16="http://schemas.microsoft.com/office/drawing/2014/main" id="{9431EBE8-E8E9-4FF0-BC56-47EE485BDC4C}"/>
              </a:ext>
            </a:extLst>
          </p:cNvPr>
          <p:cNvSpPr/>
          <p:nvPr/>
        </p:nvSpPr>
        <p:spPr>
          <a:xfrm>
            <a:off x="4372571" y="1688086"/>
            <a:ext cx="3426760" cy="3426760"/>
          </a:xfrm>
          <a:prstGeom prst="pie">
            <a:avLst>
              <a:gd name="adj1" fmla="val 9278209"/>
              <a:gd name="adj2" fmla="val 10139123"/>
            </a:avLst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3" name="Ofullständig cirkel 12">
            <a:extLst>
              <a:ext uri="{FF2B5EF4-FFF2-40B4-BE49-F238E27FC236}">
                <a16:creationId xmlns:a16="http://schemas.microsoft.com/office/drawing/2014/main" id="{00C8536A-9C32-42FE-9B8E-36BAE72D78A5}"/>
              </a:ext>
            </a:extLst>
          </p:cNvPr>
          <p:cNvSpPr/>
          <p:nvPr/>
        </p:nvSpPr>
        <p:spPr>
          <a:xfrm flipH="1">
            <a:off x="3395999" y="701466"/>
            <a:ext cx="5400000" cy="5400000"/>
          </a:xfrm>
          <a:prstGeom prst="pie">
            <a:avLst>
              <a:gd name="adj1" fmla="val 7337711"/>
              <a:gd name="adj2" fmla="val 8474818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4" name="Ofullständig cirkel 13">
            <a:extLst>
              <a:ext uri="{FF2B5EF4-FFF2-40B4-BE49-F238E27FC236}">
                <a16:creationId xmlns:a16="http://schemas.microsoft.com/office/drawing/2014/main" id="{76C57F51-35A5-44F5-AD52-00CDA443C353}"/>
              </a:ext>
            </a:extLst>
          </p:cNvPr>
          <p:cNvSpPr/>
          <p:nvPr/>
        </p:nvSpPr>
        <p:spPr>
          <a:xfrm flipH="1">
            <a:off x="3395999" y="701466"/>
            <a:ext cx="5400000" cy="5400000"/>
          </a:xfrm>
          <a:prstGeom prst="pie">
            <a:avLst>
              <a:gd name="adj1" fmla="val 8475902"/>
              <a:gd name="adj2" fmla="val 9657980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5" name="Ofullständig cirkel 14">
            <a:extLst>
              <a:ext uri="{FF2B5EF4-FFF2-40B4-BE49-F238E27FC236}">
                <a16:creationId xmlns:a16="http://schemas.microsoft.com/office/drawing/2014/main" id="{042E2016-DA62-4FCD-9809-53817550082F}"/>
              </a:ext>
            </a:extLst>
          </p:cNvPr>
          <p:cNvSpPr/>
          <p:nvPr/>
        </p:nvSpPr>
        <p:spPr>
          <a:xfrm flipH="1">
            <a:off x="3395999" y="701466"/>
            <a:ext cx="5400000" cy="5400000"/>
          </a:xfrm>
          <a:prstGeom prst="pie">
            <a:avLst>
              <a:gd name="adj1" fmla="val 9648456"/>
              <a:gd name="adj2" fmla="val 10737328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6" name="Ofullständig cirkel 15">
            <a:extLst>
              <a:ext uri="{FF2B5EF4-FFF2-40B4-BE49-F238E27FC236}">
                <a16:creationId xmlns:a16="http://schemas.microsoft.com/office/drawing/2014/main" id="{36B6E449-B292-407C-99BC-45924D486E8C}"/>
              </a:ext>
            </a:extLst>
          </p:cNvPr>
          <p:cNvSpPr/>
          <p:nvPr/>
        </p:nvSpPr>
        <p:spPr>
          <a:xfrm flipH="1">
            <a:off x="4392667" y="1688086"/>
            <a:ext cx="3426760" cy="3426760"/>
          </a:xfrm>
          <a:prstGeom prst="pie">
            <a:avLst>
              <a:gd name="adj1" fmla="val 9278209"/>
              <a:gd name="adj2" fmla="val 10139123"/>
            </a:avLst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2" name="Ofullständig cirkel 11">
            <a:extLst>
              <a:ext uri="{FF2B5EF4-FFF2-40B4-BE49-F238E27FC236}">
                <a16:creationId xmlns:a16="http://schemas.microsoft.com/office/drawing/2014/main" id="{10C5CFF4-55D7-49D4-8942-B760A951F595}"/>
              </a:ext>
            </a:extLst>
          </p:cNvPr>
          <p:cNvSpPr/>
          <p:nvPr/>
        </p:nvSpPr>
        <p:spPr>
          <a:xfrm>
            <a:off x="3395999" y="701466"/>
            <a:ext cx="5400000" cy="5400000"/>
          </a:xfrm>
          <a:prstGeom prst="pie">
            <a:avLst>
              <a:gd name="adj1" fmla="val 10736887"/>
              <a:gd name="adj2" fmla="val 5990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1" name="Ofullständig cirkel 10">
            <a:extLst>
              <a:ext uri="{FF2B5EF4-FFF2-40B4-BE49-F238E27FC236}">
                <a16:creationId xmlns:a16="http://schemas.microsoft.com/office/drawing/2014/main" id="{51000F71-6477-40E6-9E69-76AC5459B4D5}"/>
              </a:ext>
            </a:extLst>
          </p:cNvPr>
          <p:cNvSpPr/>
          <p:nvPr/>
        </p:nvSpPr>
        <p:spPr>
          <a:xfrm>
            <a:off x="4372280" y="1688086"/>
            <a:ext cx="3426760" cy="3426760"/>
          </a:xfrm>
          <a:prstGeom prst="pie">
            <a:avLst>
              <a:gd name="adj1" fmla="val 10150146"/>
              <a:gd name="adj2" fmla="val 11797356"/>
            </a:avLst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7" name="Ofullständig cirkel 16">
            <a:extLst>
              <a:ext uri="{FF2B5EF4-FFF2-40B4-BE49-F238E27FC236}">
                <a16:creationId xmlns:a16="http://schemas.microsoft.com/office/drawing/2014/main" id="{7B19C9C1-C421-4CC6-B9D0-26A1A4237501}"/>
              </a:ext>
            </a:extLst>
          </p:cNvPr>
          <p:cNvSpPr/>
          <p:nvPr/>
        </p:nvSpPr>
        <p:spPr>
          <a:xfrm flipH="1">
            <a:off x="4392958" y="1688086"/>
            <a:ext cx="3426760" cy="3426760"/>
          </a:xfrm>
          <a:prstGeom prst="pie">
            <a:avLst>
              <a:gd name="adj1" fmla="val 10150146"/>
              <a:gd name="adj2" fmla="val 11797356"/>
            </a:avLst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B318270D-C6F3-43CC-91C9-1AE00C8CC63E}"/>
              </a:ext>
            </a:extLst>
          </p:cNvPr>
          <p:cNvSpPr txBox="1"/>
          <p:nvPr/>
        </p:nvSpPr>
        <p:spPr>
          <a:xfrm>
            <a:off x="4331362" y="3175793"/>
            <a:ext cx="1608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Golden </a:t>
            </a:r>
            <a:r>
              <a:rPr lang="sv-SE" sz="1600" b="1" dirty="0" err="1"/>
              <a:t>hour</a:t>
            </a:r>
            <a:endParaRPr lang="sv-SE" sz="1600" b="1" dirty="0"/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30DBB827-DEC5-44D6-85A2-57B5705F9591}"/>
              </a:ext>
            </a:extLst>
          </p:cNvPr>
          <p:cNvSpPr txBox="1"/>
          <p:nvPr/>
        </p:nvSpPr>
        <p:spPr>
          <a:xfrm rot="20546661">
            <a:off x="4365411" y="3509348"/>
            <a:ext cx="1608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 err="1">
                <a:solidFill>
                  <a:schemeClr val="bg1"/>
                </a:solidFill>
              </a:rPr>
              <a:t>Blue</a:t>
            </a:r>
            <a:r>
              <a:rPr lang="sv-SE" sz="1600" b="1" dirty="0">
                <a:solidFill>
                  <a:schemeClr val="bg1"/>
                </a:solidFill>
              </a:rPr>
              <a:t> </a:t>
            </a:r>
            <a:r>
              <a:rPr lang="sv-SE" sz="1600" b="1" dirty="0" err="1">
                <a:solidFill>
                  <a:schemeClr val="bg1"/>
                </a:solidFill>
              </a:rPr>
              <a:t>hour</a:t>
            </a:r>
            <a:endParaRPr lang="sv-SE" sz="1600" b="1" dirty="0">
              <a:solidFill>
                <a:schemeClr val="bg1"/>
              </a:solidFill>
            </a:endParaRP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C2AC0E19-AB0E-4001-82BE-3C2893607A84}"/>
              </a:ext>
            </a:extLst>
          </p:cNvPr>
          <p:cNvSpPr txBox="1"/>
          <p:nvPr/>
        </p:nvSpPr>
        <p:spPr>
          <a:xfrm>
            <a:off x="2568626" y="3274685"/>
            <a:ext cx="1608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 err="1"/>
              <a:t>Sunrise</a:t>
            </a:r>
            <a:endParaRPr lang="sv-SE" sz="1600" b="1" dirty="0"/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EAAF205-6A6F-4135-806B-15EAF15134D6}"/>
              </a:ext>
            </a:extLst>
          </p:cNvPr>
          <p:cNvSpPr txBox="1"/>
          <p:nvPr/>
        </p:nvSpPr>
        <p:spPr>
          <a:xfrm>
            <a:off x="2548167" y="4171248"/>
            <a:ext cx="1608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Dawn -6°</a:t>
            </a:r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940BE0DA-8F3B-4A6A-9938-1649ED1CD4E1}"/>
              </a:ext>
            </a:extLst>
          </p:cNvPr>
          <p:cNvSpPr txBox="1"/>
          <p:nvPr/>
        </p:nvSpPr>
        <p:spPr>
          <a:xfrm>
            <a:off x="2222056" y="4991929"/>
            <a:ext cx="1839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 err="1"/>
              <a:t>Nautical</a:t>
            </a:r>
            <a:r>
              <a:rPr lang="sv-SE" sz="1600" b="1" dirty="0"/>
              <a:t> Dawn -12°</a:t>
            </a:r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89220313-AF03-4BCA-AE20-0DEFD2D79DE6}"/>
              </a:ext>
            </a:extLst>
          </p:cNvPr>
          <p:cNvSpPr txBox="1"/>
          <p:nvPr/>
        </p:nvSpPr>
        <p:spPr>
          <a:xfrm>
            <a:off x="2566964" y="5661690"/>
            <a:ext cx="2293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 err="1"/>
              <a:t>Astronomical</a:t>
            </a:r>
            <a:r>
              <a:rPr lang="sv-SE" sz="1600" b="1" dirty="0"/>
              <a:t> Dawn -18°</a:t>
            </a: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1062A399-3998-4879-B590-215A8D4EA52D}"/>
              </a:ext>
            </a:extLst>
          </p:cNvPr>
          <p:cNvSpPr txBox="1"/>
          <p:nvPr/>
        </p:nvSpPr>
        <p:spPr>
          <a:xfrm>
            <a:off x="8841819" y="3289482"/>
            <a:ext cx="781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 err="1"/>
              <a:t>Sunset</a:t>
            </a:r>
            <a:endParaRPr lang="sv-SE" sz="1600" b="1" dirty="0"/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2E7E27B7-913D-4DEC-B2C1-168FF30DDE2D}"/>
              </a:ext>
            </a:extLst>
          </p:cNvPr>
          <p:cNvSpPr txBox="1"/>
          <p:nvPr/>
        </p:nvSpPr>
        <p:spPr>
          <a:xfrm>
            <a:off x="8663694" y="4182698"/>
            <a:ext cx="1608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Dusk -6°</a:t>
            </a:r>
          </a:p>
        </p:txBody>
      </p:sp>
      <p:sp>
        <p:nvSpPr>
          <p:cNvPr id="27" name="textruta 26">
            <a:extLst>
              <a:ext uri="{FF2B5EF4-FFF2-40B4-BE49-F238E27FC236}">
                <a16:creationId xmlns:a16="http://schemas.microsoft.com/office/drawing/2014/main" id="{082EE77A-402E-4EE0-B3B6-37FFC90D4244}"/>
              </a:ext>
            </a:extLst>
          </p:cNvPr>
          <p:cNvSpPr txBox="1"/>
          <p:nvPr/>
        </p:nvSpPr>
        <p:spPr>
          <a:xfrm>
            <a:off x="8169937" y="4991929"/>
            <a:ext cx="1800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 err="1"/>
              <a:t>Nautical</a:t>
            </a:r>
            <a:r>
              <a:rPr lang="sv-SE" sz="1600" b="1" dirty="0"/>
              <a:t> Dusk -12°</a:t>
            </a: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5D401B11-A20A-4BF2-A082-12A7481F79AA}"/>
              </a:ext>
            </a:extLst>
          </p:cNvPr>
          <p:cNvSpPr txBox="1"/>
          <p:nvPr/>
        </p:nvSpPr>
        <p:spPr>
          <a:xfrm>
            <a:off x="7516797" y="5661690"/>
            <a:ext cx="2293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 err="1"/>
              <a:t>Astronomical</a:t>
            </a:r>
            <a:r>
              <a:rPr lang="sv-SE" sz="1600" b="1" dirty="0"/>
              <a:t> Dusk -18°</a:t>
            </a:r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653745BF-C266-4AF3-B6B6-153192B47749}"/>
              </a:ext>
            </a:extLst>
          </p:cNvPr>
          <p:cNvSpPr txBox="1"/>
          <p:nvPr/>
        </p:nvSpPr>
        <p:spPr>
          <a:xfrm>
            <a:off x="6621800" y="3207554"/>
            <a:ext cx="1608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Golden </a:t>
            </a:r>
            <a:r>
              <a:rPr lang="sv-SE" sz="1600" b="1" dirty="0" err="1"/>
              <a:t>hour</a:t>
            </a:r>
            <a:endParaRPr lang="sv-SE" sz="1600" b="1" dirty="0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7725C99B-2B05-4099-A837-00D967E1C577}"/>
              </a:ext>
            </a:extLst>
          </p:cNvPr>
          <p:cNvSpPr txBox="1"/>
          <p:nvPr/>
        </p:nvSpPr>
        <p:spPr>
          <a:xfrm rot="1069336">
            <a:off x="6788198" y="3697523"/>
            <a:ext cx="1608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 err="1">
                <a:solidFill>
                  <a:schemeClr val="bg1"/>
                </a:solidFill>
              </a:rPr>
              <a:t>Blue</a:t>
            </a:r>
            <a:r>
              <a:rPr lang="sv-SE" sz="1600" b="1" dirty="0">
                <a:solidFill>
                  <a:schemeClr val="bg1"/>
                </a:solidFill>
              </a:rPr>
              <a:t> </a:t>
            </a:r>
            <a:r>
              <a:rPr lang="sv-SE" sz="1600" b="1" dirty="0" err="1">
                <a:solidFill>
                  <a:schemeClr val="bg1"/>
                </a:solidFill>
              </a:rPr>
              <a:t>hour</a:t>
            </a:r>
            <a:endParaRPr lang="sv-SE" sz="1600" b="1" dirty="0">
              <a:solidFill>
                <a:schemeClr val="bg1"/>
              </a:solidFill>
            </a:endParaRP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7B8ED43F-34DD-42AE-87C0-803AE306E351}"/>
              </a:ext>
            </a:extLst>
          </p:cNvPr>
          <p:cNvSpPr txBox="1"/>
          <p:nvPr/>
        </p:nvSpPr>
        <p:spPr>
          <a:xfrm>
            <a:off x="5291888" y="4913004"/>
            <a:ext cx="1608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b="1" i="1" dirty="0" err="1">
                <a:solidFill>
                  <a:schemeClr val="bg1"/>
                </a:solidFill>
              </a:rPr>
              <a:t>Night</a:t>
            </a:r>
            <a:endParaRPr lang="sv-SE" sz="1600" b="1" i="1" dirty="0">
              <a:solidFill>
                <a:schemeClr val="bg1"/>
              </a:solidFill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A4301AEB-F4DE-4643-BEC4-D1B23F488943}"/>
              </a:ext>
            </a:extLst>
          </p:cNvPr>
          <p:cNvSpPr txBox="1"/>
          <p:nvPr/>
        </p:nvSpPr>
        <p:spPr>
          <a:xfrm>
            <a:off x="5278260" y="1650651"/>
            <a:ext cx="1608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b="1" i="1" dirty="0"/>
              <a:t>Day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002B9B99-49F0-41B5-82B3-BBC6676263BF}"/>
              </a:ext>
            </a:extLst>
          </p:cNvPr>
          <p:cNvSpPr txBox="1"/>
          <p:nvPr/>
        </p:nvSpPr>
        <p:spPr>
          <a:xfrm>
            <a:off x="5291887" y="310598"/>
            <a:ext cx="1608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b="1" dirty="0"/>
              <a:t>Solar </a:t>
            </a:r>
            <a:r>
              <a:rPr lang="sv-SE" sz="1600" b="1" dirty="0" err="1"/>
              <a:t>noon</a:t>
            </a:r>
            <a:endParaRPr lang="sv-SE" sz="1600" b="1" dirty="0"/>
          </a:p>
        </p:txBody>
      </p:sp>
      <p:sp>
        <p:nvSpPr>
          <p:cNvPr id="34" name="textruta 33">
            <a:extLst>
              <a:ext uri="{FF2B5EF4-FFF2-40B4-BE49-F238E27FC236}">
                <a16:creationId xmlns:a16="http://schemas.microsoft.com/office/drawing/2014/main" id="{27455EC5-91F6-42C5-9AD1-D71CF285AF66}"/>
              </a:ext>
            </a:extLst>
          </p:cNvPr>
          <p:cNvSpPr txBox="1"/>
          <p:nvPr/>
        </p:nvSpPr>
        <p:spPr>
          <a:xfrm>
            <a:off x="5292069" y="6184152"/>
            <a:ext cx="1608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b="1" dirty="0"/>
              <a:t>Nadir</a:t>
            </a:r>
          </a:p>
        </p:txBody>
      </p:sp>
      <p:sp>
        <p:nvSpPr>
          <p:cNvPr id="35" name="textruta 34">
            <a:extLst>
              <a:ext uri="{FF2B5EF4-FFF2-40B4-BE49-F238E27FC236}">
                <a16:creationId xmlns:a16="http://schemas.microsoft.com/office/drawing/2014/main" id="{330C7A54-225C-44C4-BE67-59895F9FF8F7}"/>
              </a:ext>
            </a:extLst>
          </p:cNvPr>
          <p:cNvSpPr txBox="1"/>
          <p:nvPr/>
        </p:nvSpPr>
        <p:spPr>
          <a:xfrm>
            <a:off x="7568473" y="3682646"/>
            <a:ext cx="16082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500" b="1" i="1" dirty="0" err="1">
                <a:solidFill>
                  <a:schemeClr val="bg1"/>
                </a:solidFill>
              </a:rPr>
              <a:t>Twilight</a:t>
            </a:r>
            <a:endParaRPr lang="sv-SE" sz="1500" b="1" i="1" dirty="0">
              <a:solidFill>
                <a:schemeClr val="bg1"/>
              </a:solidFill>
            </a:endParaRPr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2375EF69-0F43-4277-B1D8-D2B7E5263543}"/>
              </a:ext>
            </a:extLst>
          </p:cNvPr>
          <p:cNvSpPr txBox="1"/>
          <p:nvPr/>
        </p:nvSpPr>
        <p:spPr>
          <a:xfrm>
            <a:off x="7334933" y="4171816"/>
            <a:ext cx="1592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500" b="1" i="1" dirty="0" err="1">
                <a:solidFill>
                  <a:schemeClr val="bg1"/>
                </a:solidFill>
              </a:rPr>
              <a:t>Nautical</a:t>
            </a:r>
            <a:r>
              <a:rPr lang="sv-SE" sz="1500" b="1" i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sv-SE" sz="1500" b="1" i="1" dirty="0" err="1">
                <a:solidFill>
                  <a:schemeClr val="bg1"/>
                </a:solidFill>
              </a:rPr>
              <a:t>twilight</a:t>
            </a:r>
            <a:endParaRPr lang="sv-SE" sz="1500" b="1" i="1" dirty="0">
              <a:solidFill>
                <a:schemeClr val="bg1"/>
              </a:solidFill>
            </a:endParaRPr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A8719E5B-A04A-47DD-8254-DFCA4076CC54}"/>
              </a:ext>
            </a:extLst>
          </p:cNvPr>
          <p:cNvSpPr txBox="1"/>
          <p:nvPr/>
        </p:nvSpPr>
        <p:spPr>
          <a:xfrm>
            <a:off x="6788198" y="4766276"/>
            <a:ext cx="1592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500" b="1" i="1" dirty="0" err="1">
                <a:solidFill>
                  <a:schemeClr val="bg1"/>
                </a:solidFill>
              </a:rPr>
              <a:t>Astronomical</a:t>
            </a:r>
            <a:endParaRPr lang="sv-SE" sz="1500" b="1" i="1" dirty="0">
              <a:solidFill>
                <a:schemeClr val="bg1"/>
              </a:solidFill>
            </a:endParaRPr>
          </a:p>
          <a:p>
            <a:pPr algn="ctr"/>
            <a:r>
              <a:rPr lang="sv-SE" sz="1500" b="1" i="1" dirty="0" err="1">
                <a:solidFill>
                  <a:schemeClr val="bg1"/>
                </a:solidFill>
              </a:rPr>
              <a:t>twilight</a:t>
            </a:r>
            <a:endParaRPr lang="sv-SE" sz="1500" b="1" i="1" dirty="0">
              <a:solidFill>
                <a:schemeClr val="bg1"/>
              </a:solidFill>
            </a:endParaRP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459853AB-F8F7-46D5-85BC-8450B458A5FC}"/>
              </a:ext>
            </a:extLst>
          </p:cNvPr>
          <p:cNvSpPr txBox="1"/>
          <p:nvPr/>
        </p:nvSpPr>
        <p:spPr>
          <a:xfrm>
            <a:off x="3016520" y="3690665"/>
            <a:ext cx="15923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500" b="1" i="1" dirty="0" err="1">
                <a:solidFill>
                  <a:schemeClr val="bg1"/>
                </a:solidFill>
              </a:rPr>
              <a:t>Twilight</a:t>
            </a:r>
            <a:endParaRPr lang="sv-SE" sz="1500" b="1" i="1" dirty="0">
              <a:solidFill>
                <a:schemeClr val="bg1"/>
              </a:solidFill>
            </a:endParaRP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4F62A7F5-0768-4568-8B44-04C36198C47F}"/>
              </a:ext>
            </a:extLst>
          </p:cNvPr>
          <p:cNvSpPr txBox="1"/>
          <p:nvPr/>
        </p:nvSpPr>
        <p:spPr>
          <a:xfrm>
            <a:off x="3252213" y="4167803"/>
            <a:ext cx="1592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500" b="1" i="1" dirty="0" err="1">
                <a:solidFill>
                  <a:schemeClr val="bg1"/>
                </a:solidFill>
              </a:rPr>
              <a:t>Nautical</a:t>
            </a:r>
            <a:r>
              <a:rPr lang="sv-SE" sz="1500" b="1" i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sv-SE" sz="1500" b="1" i="1" dirty="0" err="1">
                <a:solidFill>
                  <a:schemeClr val="bg1"/>
                </a:solidFill>
              </a:rPr>
              <a:t>twilight</a:t>
            </a:r>
            <a:endParaRPr lang="sv-SE" sz="1500" b="1" i="1" dirty="0">
              <a:solidFill>
                <a:schemeClr val="bg1"/>
              </a:solidFill>
            </a:endParaRPr>
          </a:p>
        </p:txBody>
      </p:sp>
      <p:sp>
        <p:nvSpPr>
          <p:cNvPr id="40" name="textruta 39">
            <a:extLst>
              <a:ext uri="{FF2B5EF4-FFF2-40B4-BE49-F238E27FC236}">
                <a16:creationId xmlns:a16="http://schemas.microsoft.com/office/drawing/2014/main" id="{9A5834BF-DD43-4D50-857E-32F98620C866}"/>
              </a:ext>
            </a:extLst>
          </p:cNvPr>
          <p:cNvSpPr txBox="1"/>
          <p:nvPr/>
        </p:nvSpPr>
        <p:spPr>
          <a:xfrm>
            <a:off x="3788319" y="4762263"/>
            <a:ext cx="1592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500" b="1" i="1" dirty="0" err="1">
                <a:solidFill>
                  <a:schemeClr val="bg1"/>
                </a:solidFill>
              </a:rPr>
              <a:t>Astronomical</a:t>
            </a:r>
            <a:endParaRPr lang="sv-SE" sz="1500" b="1" i="1" dirty="0">
              <a:solidFill>
                <a:schemeClr val="bg1"/>
              </a:solidFill>
            </a:endParaRPr>
          </a:p>
          <a:p>
            <a:pPr algn="ctr"/>
            <a:r>
              <a:rPr lang="sv-SE" sz="1500" b="1" i="1" dirty="0" err="1">
                <a:solidFill>
                  <a:schemeClr val="bg1"/>
                </a:solidFill>
              </a:rPr>
              <a:t>twilight</a:t>
            </a:r>
            <a:endParaRPr lang="sv-SE" sz="1500" b="1" i="1" dirty="0">
              <a:solidFill>
                <a:schemeClr val="bg1"/>
              </a:solidFill>
            </a:endParaRPr>
          </a:p>
        </p:txBody>
      </p:sp>
      <p:sp>
        <p:nvSpPr>
          <p:cNvPr id="41" name="textruta 40">
            <a:extLst>
              <a:ext uri="{FF2B5EF4-FFF2-40B4-BE49-F238E27FC236}">
                <a16:creationId xmlns:a16="http://schemas.microsoft.com/office/drawing/2014/main" id="{416E4761-B1A1-438B-A1AC-E9A81FF5B0B5}"/>
              </a:ext>
            </a:extLst>
          </p:cNvPr>
          <p:cNvSpPr txBox="1"/>
          <p:nvPr/>
        </p:nvSpPr>
        <p:spPr>
          <a:xfrm>
            <a:off x="7719941" y="2706918"/>
            <a:ext cx="640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6°</a:t>
            </a:r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D000277E-F787-4037-A419-4A8D1F31E864}"/>
              </a:ext>
            </a:extLst>
          </p:cNvPr>
          <p:cNvSpPr txBox="1"/>
          <p:nvPr/>
        </p:nvSpPr>
        <p:spPr>
          <a:xfrm>
            <a:off x="7752021" y="3557156"/>
            <a:ext cx="633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-4°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92070D44-FDF2-46BB-8630-0DEDAF5D218F}"/>
              </a:ext>
            </a:extLst>
          </p:cNvPr>
          <p:cNvSpPr txBox="1"/>
          <p:nvPr/>
        </p:nvSpPr>
        <p:spPr>
          <a:xfrm>
            <a:off x="7483314" y="4058475"/>
            <a:ext cx="640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-8°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CD3B953C-EFE3-4941-A552-A49FBBF754AD}"/>
              </a:ext>
            </a:extLst>
          </p:cNvPr>
          <p:cNvSpPr txBox="1"/>
          <p:nvPr/>
        </p:nvSpPr>
        <p:spPr>
          <a:xfrm>
            <a:off x="4178638" y="2714935"/>
            <a:ext cx="640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6°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46500756-9E8E-4144-888A-8F4AAD4DEC1A}"/>
              </a:ext>
            </a:extLst>
          </p:cNvPr>
          <p:cNvSpPr txBox="1"/>
          <p:nvPr/>
        </p:nvSpPr>
        <p:spPr>
          <a:xfrm>
            <a:off x="4054302" y="3565173"/>
            <a:ext cx="640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-4°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51AF7EAF-9162-475F-9A32-C1ACA66DC028}"/>
              </a:ext>
            </a:extLst>
          </p:cNvPr>
          <p:cNvSpPr txBox="1"/>
          <p:nvPr/>
        </p:nvSpPr>
        <p:spPr>
          <a:xfrm>
            <a:off x="4278897" y="4042428"/>
            <a:ext cx="640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-8°</a:t>
            </a:r>
          </a:p>
        </p:txBody>
      </p:sp>
      <p:cxnSp>
        <p:nvCxnSpPr>
          <p:cNvPr id="47" name="Rak koppling 46">
            <a:extLst>
              <a:ext uri="{FF2B5EF4-FFF2-40B4-BE49-F238E27FC236}">
                <a16:creationId xmlns:a16="http://schemas.microsoft.com/office/drawing/2014/main" id="{FE0F1A1E-4749-4678-A0E8-21C09DC7DA70}"/>
              </a:ext>
            </a:extLst>
          </p:cNvPr>
          <p:cNvCxnSpPr>
            <a:cxnSpLocks/>
          </p:cNvCxnSpPr>
          <p:nvPr/>
        </p:nvCxnSpPr>
        <p:spPr>
          <a:xfrm flipH="1" flipV="1">
            <a:off x="6095998" y="629418"/>
            <a:ext cx="0" cy="72000"/>
          </a:xfrm>
          <a:prstGeom prst="lin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Rak koppling 49">
            <a:extLst>
              <a:ext uri="{FF2B5EF4-FFF2-40B4-BE49-F238E27FC236}">
                <a16:creationId xmlns:a16="http://schemas.microsoft.com/office/drawing/2014/main" id="{F2E35C32-C6F3-44D1-8BD9-8B4DC072F6D7}"/>
              </a:ext>
            </a:extLst>
          </p:cNvPr>
          <p:cNvCxnSpPr>
            <a:cxnSpLocks/>
          </p:cNvCxnSpPr>
          <p:nvPr/>
        </p:nvCxnSpPr>
        <p:spPr>
          <a:xfrm flipH="1" flipV="1">
            <a:off x="6090517" y="6107032"/>
            <a:ext cx="0" cy="72000"/>
          </a:xfrm>
          <a:prstGeom prst="lin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4977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69</Words>
  <Application>Microsoft Office PowerPoint</Application>
  <PresentationFormat>Bredbild</PresentationFormat>
  <Paragraphs>32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Fredrik Pålsson</dc:creator>
  <cp:lastModifiedBy>Fredrik Pålsson</cp:lastModifiedBy>
  <cp:revision>7</cp:revision>
  <dcterms:created xsi:type="dcterms:W3CDTF">2021-05-04T17:05:33Z</dcterms:created>
  <dcterms:modified xsi:type="dcterms:W3CDTF">2021-05-04T18:40:37Z</dcterms:modified>
</cp:coreProperties>
</file>