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cff6b7d1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cff6b7d1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cff6b7d1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cff6b7d1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4b668734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4b668734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d4cde82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d4cde82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cff6b7d1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cff6b7d1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cff6b7d1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cff6b7d1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cff6b7d1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cff6b7d1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b54735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b54735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b668734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b668734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4b54735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4b54735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b66873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b66873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cff6b7d1d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cff6b7d1d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www.youtube.com/watch?v=T60A9e1EuyE" TargetMode="Externa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 Final </a:t>
            </a:r>
            <a:r>
              <a:rPr lang="en"/>
              <a:t>Update A Little Bit Slower Than Light</a:t>
            </a:r>
            <a:endParaRPr/>
          </a:p>
        </p:txBody>
      </p:sp>
      <p:sp>
        <p:nvSpPr>
          <p:cNvPr id="112" name="Google Shape;112;p2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By: Calvin Brown, Matt Porter, and Sean George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Scoring Process</a:t>
            </a:r>
            <a:endParaRPr/>
          </a:p>
        </p:txBody>
      </p:sp>
      <p:sp>
        <p:nvSpPr>
          <p:cNvPr id="172" name="Google Shape;172;p34"/>
          <p:cNvSpPr txBox="1"/>
          <p:nvPr>
            <p:ph idx="1" type="body"/>
          </p:nvPr>
        </p:nvSpPr>
        <p:spPr>
          <a:xfrm>
            <a:off x="311700" y="126617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Switch inputs trigger a score change on a rising or falling edge (when the switches are moved up or down). The input switch array is stored into a temporary array delayed by one clock cycle, such that a change i</a:t>
            </a:r>
            <a:r>
              <a:rPr lang="en" sz="1800"/>
              <a:t>n the position of a switch will only immediately be reflected in the input and not the temporary array.</a:t>
            </a:r>
            <a:endParaRPr sz="1800"/>
          </a:p>
          <a:p>
            <a:pPr indent="-342900" lvl="0" marL="457200" rtl="0" algn="l">
              <a:spcBef>
                <a:spcPts val="0"/>
              </a:spcBef>
              <a:spcAft>
                <a:spcPts val="0"/>
              </a:spcAft>
              <a:buSzPts val="1800"/>
              <a:buChar char="●"/>
            </a:pPr>
            <a:r>
              <a:rPr lang="en" sz="1800"/>
              <a:t>In the process, each switch is individually checked if a rising or falling edge occurred, after which this input is compared against the current LED state. Score increases on a hit or decreases on a miss.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pic>
        <p:nvPicPr>
          <p:cNvPr id="178" name="Google Shape;178;p35" title="Flashing Lights">
            <a:hlinkClick r:id="rId3"/>
          </p:cNvPr>
          <p:cNvPicPr preferRelativeResize="0"/>
          <p:nvPr/>
        </p:nvPicPr>
        <p:blipFill>
          <a:blip r:embed="rId4">
            <a:alphaModFix/>
          </a:blip>
          <a:stretch>
            <a:fillRect/>
          </a:stretch>
        </p:blipFill>
        <p:spPr>
          <a:xfrm>
            <a:off x="152400" y="12619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That’s All</a:t>
            </a:r>
            <a:endParaRPr/>
          </a:p>
        </p:txBody>
      </p:sp>
      <p:sp>
        <p:nvSpPr>
          <p:cNvPr id="184" name="Google Shape;184;p36"/>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118" name="Google Shape;118;p26"/>
          <p:cNvSpPr txBox="1"/>
          <p:nvPr>
            <p:ph idx="1" type="body"/>
          </p:nvPr>
        </p:nvSpPr>
        <p:spPr>
          <a:xfrm>
            <a:off x="311700" y="1266325"/>
            <a:ext cx="4979700" cy="355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derived inspiration from the arcade </a:t>
            </a:r>
            <a:br>
              <a:rPr lang="en"/>
            </a:br>
            <a:r>
              <a:rPr lang="en"/>
              <a:t>game known as “Speed of Light”.</a:t>
            </a:r>
            <a:endParaRPr/>
          </a:p>
          <a:p>
            <a:pPr indent="-342900" lvl="0" marL="457200" rtl="0" algn="l">
              <a:spcBef>
                <a:spcPts val="0"/>
              </a:spcBef>
              <a:spcAft>
                <a:spcPts val="0"/>
              </a:spcAft>
              <a:buSzPts val="1800"/>
              <a:buChar char="●"/>
            </a:pPr>
            <a:r>
              <a:rPr lang="en"/>
              <a:t>After pressing a lit button, another unlit</a:t>
            </a:r>
            <a:br>
              <a:rPr lang="en"/>
            </a:br>
            <a:r>
              <a:rPr lang="en"/>
              <a:t>button lights up at random and you get</a:t>
            </a:r>
            <a:br>
              <a:rPr lang="en"/>
            </a:br>
            <a:r>
              <a:rPr lang="en"/>
              <a:t>a point adding to the current combo. Pressing an unlit button takes a point away ending the current combo.</a:t>
            </a:r>
            <a:endParaRPr/>
          </a:p>
          <a:p>
            <a:pPr indent="-342900" lvl="0" marL="457200" rtl="0" algn="l">
              <a:spcBef>
                <a:spcPts val="0"/>
              </a:spcBef>
              <a:spcAft>
                <a:spcPts val="0"/>
              </a:spcAft>
              <a:buSzPts val="1800"/>
              <a:buChar char="●"/>
            </a:pPr>
            <a:r>
              <a:rPr lang="en"/>
              <a:t>The objective of the game is to get the highest score within the time limit in single player or multiplayer mode.</a:t>
            </a:r>
            <a:endParaRPr/>
          </a:p>
        </p:txBody>
      </p:sp>
      <p:pic>
        <p:nvPicPr>
          <p:cNvPr id="119" name="Google Shape;119;p26"/>
          <p:cNvPicPr preferRelativeResize="0"/>
          <p:nvPr/>
        </p:nvPicPr>
        <p:blipFill>
          <a:blip r:embed="rId3">
            <a:alphaModFix/>
          </a:blip>
          <a:stretch>
            <a:fillRect/>
          </a:stretch>
        </p:blipFill>
        <p:spPr>
          <a:xfrm>
            <a:off x="5322275" y="428625"/>
            <a:ext cx="3371850" cy="428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Cont...</a:t>
            </a:r>
            <a:endParaRPr/>
          </a:p>
        </p:txBody>
      </p:sp>
      <p:sp>
        <p:nvSpPr>
          <p:cNvPr id="125" name="Google Shape;125;p27"/>
          <p:cNvSpPr txBox="1"/>
          <p:nvPr>
            <p:ph idx="1" type="body"/>
          </p:nvPr>
        </p:nvSpPr>
        <p:spPr>
          <a:xfrm>
            <a:off x="311700" y="1266325"/>
            <a:ext cx="4603200" cy="3594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Our version of the game works</a:t>
            </a:r>
            <a:br>
              <a:rPr lang="en"/>
            </a:br>
            <a:r>
              <a:rPr lang="en"/>
              <a:t>similarly to the real life counterpart, </a:t>
            </a:r>
            <a:br>
              <a:rPr lang="en"/>
            </a:br>
            <a:r>
              <a:rPr lang="en"/>
              <a:t>just modified to fit on the Basys 3 </a:t>
            </a:r>
            <a:br>
              <a:rPr lang="en"/>
            </a:br>
            <a:r>
              <a:rPr lang="en"/>
              <a:t>board.</a:t>
            </a:r>
            <a:endParaRPr/>
          </a:p>
          <a:p>
            <a:pPr indent="-342900" lvl="0" marL="457200" rtl="0" algn="l">
              <a:spcBef>
                <a:spcPts val="0"/>
              </a:spcBef>
              <a:spcAft>
                <a:spcPts val="0"/>
              </a:spcAft>
              <a:buSzPts val="1800"/>
              <a:buChar char="●"/>
            </a:pPr>
            <a:r>
              <a:rPr lang="en"/>
              <a:t>Instead of buttons, we use switches corresponding to an LED.</a:t>
            </a:r>
            <a:endParaRPr/>
          </a:p>
          <a:p>
            <a:pPr indent="-342900" lvl="0" marL="457200" rtl="0" algn="l">
              <a:spcBef>
                <a:spcPts val="0"/>
              </a:spcBef>
              <a:spcAft>
                <a:spcPts val="0"/>
              </a:spcAft>
              <a:buSzPts val="1800"/>
              <a:buChar char="●"/>
            </a:pPr>
            <a:r>
              <a:rPr lang="en"/>
              <a:t>For a score/winner reveal, we use the 7 segment display.</a:t>
            </a:r>
            <a:endParaRPr/>
          </a:p>
          <a:p>
            <a:pPr indent="-342900" lvl="0" marL="457200" rtl="0" algn="l">
              <a:spcBef>
                <a:spcPts val="0"/>
              </a:spcBef>
              <a:spcAft>
                <a:spcPts val="0"/>
              </a:spcAft>
              <a:buSzPts val="1800"/>
              <a:buChar char="●"/>
            </a:pPr>
            <a:r>
              <a:rPr lang="en"/>
              <a:t>The center button is used to start/stop the game for singleplayer and the top button does the same for multiplayer.</a:t>
            </a:r>
            <a:endParaRPr/>
          </a:p>
        </p:txBody>
      </p:sp>
      <p:pic>
        <p:nvPicPr>
          <p:cNvPr id="126" name="Google Shape;126;p27"/>
          <p:cNvPicPr preferRelativeResize="0"/>
          <p:nvPr/>
        </p:nvPicPr>
        <p:blipFill>
          <a:blip r:embed="rId3">
            <a:alphaModFix/>
          </a:blip>
          <a:stretch>
            <a:fillRect/>
          </a:stretch>
        </p:blipFill>
        <p:spPr>
          <a:xfrm>
            <a:off x="5119575" y="1474088"/>
            <a:ext cx="3516899" cy="2195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Completed Implementations</a:t>
            </a:r>
            <a:endParaRPr/>
          </a:p>
        </p:txBody>
      </p:sp>
      <p:sp>
        <p:nvSpPr>
          <p:cNvPr id="132" name="Google Shape;132;p28"/>
          <p:cNvSpPr txBox="1"/>
          <p:nvPr>
            <p:ph idx="1" type="body"/>
          </p:nvPr>
        </p:nvSpPr>
        <p:spPr>
          <a:xfrm>
            <a:off x="311700" y="1266175"/>
            <a:ext cx="3999900" cy="330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Pseudo-randomized sequence of LEDs (although predictable, is random enough for our purposes).</a:t>
            </a:r>
            <a:endParaRPr sz="1800"/>
          </a:p>
          <a:p>
            <a:pPr indent="-342900" lvl="0" marL="457200" rtl="0" algn="l">
              <a:spcBef>
                <a:spcPts val="0"/>
              </a:spcBef>
              <a:spcAft>
                <a:spcPts val="0"/>
              </a:spcAft>
              <a:buSzPts val="1800"/>
              <a:buChar char="●"/>
            </a:pPr>
            <a:r>
              <a:rPr lang="en" sz="1800"/>
              <a:t>Tallying/Scoring of the user’s point total in a single player game.</a:t>
            </a:r>
            <a:endParaRPr sz="1800"/>
          </a:p>
          <a:p>
            <a:pPr indent="-342900" lvl="0" marL="457200" rtl="0" algn="l">
              <a:spcBef>
                <a:spcPts val="0"/>
              </a:spcBef>
              <a:spcAft>
                <a:spcPts val="0"/>
              </a:spcAft>
              <a:buSzPts val="1800"/>
              <a:buChar char="●"/>
            </a:pPr>
            <a:r>
              <a:rPr lang="en" sz="1800"/>
              <a:t>Displaying the score to the 7 segment display.</a:t>
            </a:r>
            <a:endParaRPr sz="1800"/>
          </a:p>
        </p:txBody>
      </p:sp>
      <p:sp>
        <p:nvSpPr>
          <p:cNvPr id="133" name="Google Shape;133;p28"/>
          <p:cNvSpPr txBox="1"/>
          <p:nvPr>
            <p:ph idx="2" type="body"/>
          </p:nvPr>
        </p:nvSpPr>
        <p:spPr>
          <a:xfrm>
            <a:off x="4896025" y="2614850"/>
            <a:ext cx="3936300" cy="1953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8"/>
          <p:cNvPicPr preferRelativeResize="0"/>
          <p:nvPr/>
        </p:nvPicPr>
        <p:blipFill>
          <a:blip r:embed="rId3">
            <a:alphaModFix/>
          </a:blip>
          <a:stretch>
            <a:fillRect/>
          </a:stretch>
        </p:blipFill>
        <p:spPr>
          <a:xfrm>
            <a:off x="4895875" y="1266175"/>
            <a:ext cx="3936427" cy="134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Completed Implementations Cont...</a:t>
            </a:r>
            <a:endParaRPr/>
          </a:p>
        </p:txBody>
      </p:sp>
      <p:sp>
        <p:nvSpPr>
          <p:cNvPr id="140" name="Google Shape;140;p29"/>
          <p:cNvSpPr txBox="1"/>
          <p:nvPr>
            <p:ph idx="1" type="body"/>
          </p:nvPr>
        </p:nvSpPr>
        <p:spPr>
          <a:xfrm>
            <a:off x="311700" y="1266175"/>
            <a:ext cx="3999900" cy="330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Switch input for detecting if the user pressed the correct LEDs.</a:t>
            </a:r>
            <a:endParaRPr sz="1800"/>
          </a:p>
          <a:p>
            <a:pPr indent="-342900" lvl="0" marL="457200" rtl="0" algn="l">
              <a:spcBef>
                <a:spcPts val="0"/>
              </a:spcBef>
              <a:spcAft>
                <a:spcPts val="0"/>
              </a:spcAft>
              <a:buSzPts val="1800"/>
              <a:buChar char="●"/>
            </a:pPr>
            <a:r>
              <a:rPr lang="en" sz="1800"/>
              <a:t>Multiplayer</a:t>
            </a:r>
            <a:endParaRPr sz="1800"/>
          </a:p>
          <a:p>
            <a:pPr indent="-342900" lvl="0" marL="457200" rtl="0" algn="l">
              <a:spcBef>
                <a:spcPts val="0"/>
              </a:spcBef>
              <a:spcAft>
                <a:spcPts val="0"/>
              </a:spcAft>
              <a:buSzPts val="1800"/>
              <a:buChar char="●"/>
            </a:pPr>
            <a:r>
              <a:rPr lang="en" sz="1800"/>
              <a:t>Multiplayer scoring (left two digits of 7 segment displays are player one and the right two are player two).</a:t>
            </a:r>
            <a:endParaRPr sz="1800"/>
          </a:p>
        </p:txBody>
      </p:sp>
      <p:sp>
        <p:nvSpPr>
          <p:cNvPr id="141" name="Google Shape;141;p29"/>
          <p:cNvSpPr txBox="1"/>
          <p:nvPr>
            <p:ph idx="2" type="body"/>
          </p:nvPr>
        </p:nvSpPr>
        <p:spPr>
          <a:xfrm>
            <a:off x="4896025" y="2614850"/>
            <a:ext cx="3936300" cy="1953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9"/>
          <p:cNvPicPr preferRelativeResize="0"/>
          <p:nvPr/>
        </p:nvPicPr>
        <p:blipFill>
          <a:blip r:embed="rId3">
            <a:alphaModFix/>
          </a:blip>
          <a:stretch>
            <a:fillRect/>
          </a:stretch>
        </p:blipFill>
        <p:spPr>
          <a:xfrm>
            <a:off x="4895875" y="1266175"/>
            <a:ext cx="3936427" cy="134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Shortcomings</a:t>
            </a:r>
            <a:endParaRPr/>
          </a:p>
        </p:txBody>
      </p:sp>
      <p:sp>
        <p:nvSpPr>
          <p:cNvPr id="148" name="Google Shape;148;p30"/>
          <p:cNvSpPr txBox="1"/>
          <p:nvPr>
            <p:ph idx="1" type="body"/>
          </p:nvPr>
        </p:nvSpPr>
        <p:spPr>
          <a:xfrm>
            <a:off x="311700" y="1266175"/>
            <a:ext cx="81957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Our original goal was to implement a timer, as well as a combo function. </a:t>
            </a:r>
            <a:r>
              <a:rPr lang="en" sz="1800"/>
              <a:t>However, we were unable to complete these components in the allotted time. </a:t>
            </a:r>
            <a:endParaRPr sz="1800"/>
          </a:p>
          <a:p>
            <a:pPr indent="-342900" lvl="0" marL="457200" rtl="0" algn="l">
              <a:spcBef>
                <a:spcPts val="0"/>
              </a:spcBef>
              <a:spcAft>
                <a:spcPts val="0"/>
              </a:spcAft>
              <a:buSzPts val="1800"/>
              <a:buChar char="●"/>
            </a:pPr>
            <a:r>
              <a:rPr lang="en" sz="1800"/>
              <a:t>We were at one point able to implement a timer that could count down from 30 to 0, but the game would not end appropriately while the timer would just reset and count down again.</a:t>
            </a:r>
            <a:endParaRPr sz="1800"/>
          </a:p>
          <a:p>
            <a:pPr indent="-342900" lvl="0" marL="457200" rtl="0" algn="l">
              <a:spcBef>
                <a:spcPts val="0"/>
              </a:spcBef>
              <a:spcAft>
                <a:spcPts val="0"/>
              </a:spcAft>
              <a:buSzPts val="1800"/>
              <a:buChar char="●"/>
            </a:pPr>
            <a:r>
              <a:rPr lang="en" sz="1800"/>
              <a:t>We decided not to implement the combo functionality due to a bug that we could not solve that causes switch inputs to occasionally not register, regardless if they are right or wrong. This would have likely caused the player(s) to lose the combo outside of their control.</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Module</a:t>
            </a:r>
            <a:endParaRPr/>
          </a:p>
        </p:txBody>
      </p:sp>
      <p:sp>
        <p:nvSpPr>
          <p:cNvPr id="154" name="Google Shape;154;p31"/>
          <p:cNvSpPr txBox="1"/>
          <p:nvPr>
            <p:ph idx="1" type="body"/>
          </p:nvPr>
        </p:nvSpPr>
        <p:spPr>
          <a:xfrm>
            <a:off x="311700" y="1266175"/>
            <a:ext cx="8342100" cy="3709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The top module controls the on/off state</a:t>
            </a:r>
            <a:r>
              <a:rPr lang="en" sz="1800"/>
              <a:t> of the singleplayer or multiplayer game, keeps track of scoring, and handles the seven segment display output.</a:t>
            </a:r>
            <a:endParaRPr sz="1800"/>
          </a:p>
          <a:p>
            <a:pPr indent="-342900" lvl="0" marL="457200" rtl="0" algn="l">
              <a:spcBef>
                <a:spcPts val="0"/>
              </a:spcBef>
              <a:spcAft>
                <a:spcPts val="0"/>
              </a:spcAft>
              <a:buSzPts val="1800"/>
              <a:buChar char="●"/>
            </a:pPr>
            <a:r>
              <a:rPr lang="en" sz="1800"/>
              <a:t>There are four modes that the top module can be in: single player mode, single player score display, multiplayer game, and multiplayer winner display.</a:t>
            </a:r>
            <a:endParaRPr sz="1800"/>
          </a:p>
          <a:p>
            <a:pPr indent="-342900" lvl="0" marL="457200" rtl="0" algn="l">
              <a:spcBef>
                <a:spcPts val="0"/>
              </a:spcBef>
              <a:spcAft>
                <a:spcPts val="0"/>
              </a:spcAft>
              <a:buSzPts val="1800"/>
              <a:buChar char="●"/>
            </a:pPr>
            <a:r>
              <a:rPr lang="en" sz="1800"/>
              <a:t>During either game, the current score is shown. In multiplayer, the seven segment display shows the player 1 score in the first two digits and the player 2 score in the last two digits.</a:t>
            </a:r>
            <a:endParaRPr sz="1800"/>
          </a:p>
          <a:p>
            <a:pPr indent="-342900" lvl="0" marL="457200" rtl="0" algn="l">
              <a:spcBef>
                <a:spcPts val="0"/>
              </a:spcBef>
              <a:spcAft>
                <a:spcPts val="0"/>
              </a:spcAft>
              <a:buSzPts val="1800"/>
              <a:buChar char="●"/>
            </a:pPr>
            <a:r>
              <a:rPr lang="en" sz="1800"/>
              <a:t>Single player score display shows the final score of the singleplayer game, and the multiplayer winner display shows the winner (1 or 2) of the multiplayer game.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Modules</a:t>
            </a:r>
            <a:endParaRPr/>
          </a:p>
        </p:txBody>
      </p:sp>
      <p:sp>
        <p:nvSpPr>
          <p:cNvPr id="160" name="Google Shape;160;p32"/>
          <p:cNvSpPr txBox="1"/>
          <p:nvPr>
            <p:ph idx="1" type="body"/>
          </p:nvPr>
        </p:nvSpPr>
        <p:spPr>
          <a:xfrm>
            <a:off x="311700" y="126617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There are two modules that contribute to the main functionality of the game, LFSR4 and LFSR5. The former is used for two players, while the latter is used for only a </a:t>
            </a:r>
            <a:r>
              <a:rPr lang="en" sz="1800"/>
              <a:t>single</a:t>
            </a:r>
            <a:r>
              <a:rPr lang="en" sz="1800"/>
              <a:t> player. Both use </a:t>
            </a:r>
            <a:r>
              <a:rPr lang="en" sz="1800"/>
              <a:t>essentially the same code, except LFSR4 only controls 8 LEDs and 8 switches at a time, while LFSR5 controls all 16 of each at a time.</a:t>
            </a:r>
            <a:endParaRPr sz="1800"/>
          </a:p>
          <a:p>
            <a:pPr indent="-342900" lvl="0" marL="457200" rtl="0" algn="l">
              <a:spcBef>
                <a:spcPts val="0"/>
              </a:spcBef>
              <a:spcAft>
                <a:spcPts val="0"/>
              </a:spcAft>
              <a:buSzPts val="1800"/>
              <a:buChar char="●"/>
            </a:pPr>
            <a:r>
              <a:rPr lang="en" sz="1800"/>
              <a:t>The details of the processes of these modules are explained in subsequent slides, but the main sections are the pseudo-randomization and scoring.</a:t>
            </a:r>
            <a:endParaRPr sz="1800"/>
          </a:p>
          <a:p>
            <a:pPr indent="-342900" lvl="0" marL="457200" rtl="0" algn="l">
              <a:spcBef>
                <a:spcPts val="0"/>
              </a:spcBef>
              <a:spcAft>
                <a:spcPts val="0"/>
              </a:spcAft>
              <a:buSzPts val="1800"/>
              <a:buChar char="●"/>
            </a:pPr>
            <a:r>
              <a:rPr lang="en" sz="1800"/>
              <a:t>Additional modules used are CDiv, a clock divider, SingPul, a pulse generator, and Debounce, a combination of CDiv and SingPul for button input.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11700" y="423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Randomization Process</a:t>
            </a:r>
            <a:endParaRPr/>
          </a:p>
        </p:txBody>
      </p:sp>
      <p:sp>
        <p:nvSpPr>
          <p:cNvPr id="166" name="Google Shape;166;p33"/>
          <p:cNvSpPr txBox="1"/>
          <p:nvPr>
            <p:ph idx="1" type="body"/>
          </p:nvPr>
        </p:nvSpPr>
        <p:spPr>
          <a:xfrm>
            <a:off x="340100" y="123585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 randomization is based on a Linear Feedback Shift Register (LFSR)</a:t>
            </a:r>
            <a:endParaRPr sz="1800"/>
          </a:p>
          <a:p>
            <a:pPr indent="-342900" lvl="0" marL="457200" rtl="0" algn="l">
              <a:spcBef>
                <a:spcPts val="0"/>
              </a:spcBef>
              <a:spcAft>
                <a:spcPts val="0"/>
              </a:spcAft>
              <a:buSzPts val="1800"/>
              <a:buChar char="●"/>
            </a:pPr>
            <a:r>
              <a:rPr lang="en" sz="1800"/>
              <a:t>In singleplayer, a 5-bit LFSR is used for the necessary 16 combinations, with the extra combinations used for duplicate LED output.</a:t>
            </a:r>
            <a:endParaRPr sz="1800"/>
          </a:p>
          <a:p>
            <a:pPr indent="-342900" lvl="0" marL="457200" rtl="0" algn="l">
              <a:spcBef>
                <a:spcPts val="0"/>
              </a:spcBef>
              <a:spcAft>
                <a:spcPts val="0"/>
              </a:spcAft>
              <a:buSzPts val="1800"/>
              <a:buChar char="●"/>
            </a:pPr>
            <a:r>
              <a:rPr lang="en" sz="1800"/>
              <a:t>In multiplayer, each instantiation of the LFSR4 modules uses a 4-bit LFSR for the necessary 8 combinations, with the extra combinations used again for duplicate LED output.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