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PT Sans Narrow"/>
      <p:regular r:id="rId17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7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6.xml"/><Relationship Id="rId21" Type="http://schemas.openxmlformats.org/officeDocument/2006/relationships/font" Target="fonts/OpenSans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TSansNarrow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OpenSans-regular.fntdata"/><Relationship Id="rId6" Type="http://schemas.openxmlformats.org/officeDocument/2006/relationships/slide" Target="slides/slide2.xml"/><Relationship Id="rId18" Type="http://schemas.openxmlformats.org/officeDocument/2006/relationships/font" Target="fonts/PTSansNarrow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PiTendo</a:t>
            </a:r>
            <a:endParaRPr/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Colman</a:t>
            </a:r>
            <a:br>
              <a:rPr lang="en"/>
            </a:br>
            <a:r>
              <a:rPr lang="en"/>
              <a:t>Jerry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ssues Encountered</a:t>
            </a:r>
            <a:endParaRPr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Driver conflict with Linux caused issues with our ability to get the GPIO pins to function with original NES ports; waiting for upstream fix to reattempt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Several missteps with scripts and modifications forced us to take a step back and restore a backup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Conflicts when working with PC vs Mac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Sometimes encountered unusual errors that “sometimes just happen”; can take a while to diagnose and correct (less is more mentality reduces these issues)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lang="en"/>
              <a:t>essons Learned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Less is more; don’t treat like a PC and try to run/install everything unless you love causing problems that are so hard to correct that starting over again is the best option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Backup before doing any installs, updates, or changes (see previous bullet point)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Emulation isn’t a perfect substitute for the real thing and the Pi isn’t the most powerful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6063" y="1011375"/>
            <a:ext cx="5831876" cy="381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r>
              <a:rPr lang="en"/>
              <a:t>verview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Decided to pursue this project after Nintendo discontinued the NES Classic despite supply never meeting demand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Retailed for $60 and came with 30 games pre-installed; system not designed to pay and install additional games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Units selling online for hundreds of dollars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Wanted something similar with more games and more features available</a:t>
            </a:r>
            <a:endParaRPr/>
          </a:p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266175"/>
            <a:ext cx="4136949" cy="368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omponents</a:t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Raspberry Pi 3 kit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Mausberry Circuit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Extender Cables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USB Hub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Game Controllers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Assortment of wires soldering related tools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Broken NES console to house it all</a:t>
            </a:r>
            <a:endParaRPr/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00" y="1383363"/>
            <a:ext cx="4091099" cy="306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oftware Results</a:t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RetroPie allows you to turn your Raspberry Pi, ODroid C1/C2, or PC into a retro-gaming machine. It builds upon Raspbian, EmulationStation, RetroArch and many other projects to enable you to play your favourite Arcade, home-console, and classic PC games with the minimum set-up*. For power users it also provides a large variety of configuration tools to customise the system as you want.</a:t>
            </a:r>
            <a:endParaRPr i="1" sz="12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200"/>
              <a:t>RetroPie sits on top of a full OS, you can install it on an existing Raspbian, or start with the RetroPie image and add additional software later. It's up to you.</a:t>
            </a:r>
            <a:br>
              <a:rPr i="1" lang="en" sz="1200"/>
            </a:br>
            <a:endParaRPr sz="10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/>
              <a:t>*Results may vary</a:t>
            </a:r>
            <a:endParaRPr sz="1000"/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6175"/>
            <a:ext cx="3999900" cy="330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/>
              <a:t>ardware Results</a:t>
            </a:r>
            <a:endParaRPr/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Functional first attempt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Runs various retro systems effectively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Power switch on the NES system functions with the Pi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Pressing button turns on Pi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Depressing button sends shutdown command to Pi and completely cuts power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Original LED functions!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Reset button functions, but is a hard reset (only </a:t>
            </a:r>
            <a:r>
              <a:rPr lang="en"/>
              <a:t>recommended</a:t>
            </a:r>
            <a:r>
              <a:rPr lang="en"/>
              <a:t> as a last resort due to risk of corrupting SD card)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Controller ports are wired to GPIO pins, but non-functional due to a driver conflict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 on enhancing and expanding after this semester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