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sldIdLst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9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91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02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5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1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7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2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07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6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7845-DFF9-4677-AB56-97F8D0A502F8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3B2E-3494-4B85-9481-E70C1675D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40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1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8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9.xml"/><Relationship Id="rId5" Type="http://schemas.openxmlformats.org/officeDocument/2006/relationships/customXml" Target="../../customXml/item7.xml"/><Relationship Id="rId15" Type="http://schemas.openxmlformats.org/officeDocument/2006/relationships/image" Target="../media/image3.emf"/><Relationship Id="rId10" Type="http://schemas.openxmlformats.org/officeDocument/2006/relationships/customXml" Target="../../customXml/item13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12.xml"/><Relationship Id="rId1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229"/>
          </a:xfrm>
        </p:spPr>
        <p:txBody>
          <a:bodyPr/>
          <a:lstStyle/>
          <a:p>
            <a:r>
              <a:rPr lang="es-ES" dirty="0" smtClean="0"/>
              <a:t>Organizador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64417"/>
            <a:ext cx="9144000" cy="1793383"/>
          </a:xfrm>
        </p:spPr>
        <p:txBody>
          <a:bodyPr/>
          <a:lstStyle/>
          <a:p>
            <a:r>
              <a:rPr lang="es-ES" dirty="0" smtClean="0"/>
              <a:t>Organizador para estudiantes.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3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Subir fotos a la nube con etiquetas de la materia a la que pertenece a una cuenta personal o de grupo.</a:t>
            </a:r>
          </a:p>
          <a:p>
            <a:r>
              <a:rPr lang="es-ES" dirty="0" smtClean="0"/>
              <a:t>Hacer un horario semanal de las materias que cursa.</a:t>
            </a:r>
          </a:p>
          <a:p>
            <a:r>
              <a:rPr lang="es-ES" dirty="0" smtClean="0"/>
              <a:t>Agenda de días de entrega / Calendario de actividades.</a:t>
            </a:r>
          </a:p>
          <a:p>
            <a:r>
              <a:rPr lang="es-ES" dirty="0" smtClean="0"/>
              <a:t>Recordatorio de Tareas / Bloc para apuntes.</a:t>
            </a:r>
          </a:p>
          <a:p>
            <a:r>
              <a:rPr lang="es-ES" dirty="0" smtClean="0"/>
              <a:t>Envío </a:t>
            </a:r>
            <a:r>
              <a:rPr lang="es-ES" dirty="0" smtClean="0"/>
              <a:t>de Archivos de </a:t>
            </a:r>
            <a:r>
              <a:rPr lang="es-ES" dirty="0" err="1" smtClean="0"/>
              <a:t>officce</a:t>
            </a:r>
            <a:r>
              <a:rPr lang="es-ES" dirty="0" smtClean="0"/>
              <a:t> </a:t>
            </a:r>
            <a:r>
              <a:rPr lang="es-ES" dirty="0" smtClean="0"/>
              <a:t>y PDF entre usuarios.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7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$2,000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81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MX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3327183" y="365125"/>
            <a:ext cx="4109937" cy="6340475"/>
            <a:chOff x="2839503" y="1"/>
            <a:chExt cx="3464995" cy="6857998"/>
          </a:xfrm>
          <a:solidFill>
            <a:schemeClr val="bg2">
              <a:lumMod val="10000"/>
            </a:schemeClr>
          </a:solidFill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  <a:grpFill/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  <a:grpFill/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grpFill/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grpFill/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1268A2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grp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grpFill/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grpFill/>
            <a:extLst/>
          </p:spPr>
        </p:pic>
      </p:grpSp>
      <p:pic>
        <p:nvPicPr>
          <p:cNvPr id="29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192" y="2646966"/>
            <a:ext cx="644653" cy="634700"/>
          </a:xfrm>
          <a:prstGeom prst="rect">
            <a:avLst/>
          </a:prstGeom>
        </p:spPr>
      </p:pic>
      <p:pic>
        <p:nvPicPr>
          <p:cNvPr id="31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1" y="3654698"/>
            <a:ext cx="561301" cy="593130"/>
          </a:xfrm>
          <a:prstGeom prst="rect">
            <a:avLst/>
          </a:prstGeom>
        </p:spPr>
      </p:pic>
      <p:pic>
        <p:nvPicPr>
          <p:cNvPr id="90" name="Picture 2" descr="C:\Users\t-dantay\Documents\First24\calendar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490" y="3270355"/>
            <a:ext cx="426843" cy="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Placeholders\setting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 rotWithShape="1">
          <a:blip r:embed="rId1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3766386" y="4170757"/>
            <a:ext cx="293329" cy="2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TabGroupVertical"/>
          <p:cNvGrpSpPr/>
          <p:nvPr>
            <p:custDataLst>
              <p:custData r:id="rId6"/>
            </p:custDataLst>
          </p:nvPr>
        </p:nvGrpSpPr>
        <p:grpSpPr>
          <a:xfrm>
            <a:off x="3635057" y="1325876"/>
            <a:ext cx="3485104" cy="4005328"/>
            <a:chOff x="3101339" y="2653958"/>
            <a:chExt cx="3485104" cy="21223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3" name="Container"/>
            <p:cNvSpPr>
              <a:spLocks/>
            </p:cNvSpPr>
            <p:nvPr/>
          </p:nvSpPr>
          <p:spPr>
            <a:xfrm>
              <a:off x="4221684" y="2653958"/>
              <a:ext cx="2364759" cy="2122300"/>
            </a:xfrm>
            <a:prstGeom prst="rect">
              <a:avLst/>
            </a:prstGeom>
            <a:grpFill/>
            <a:ln w="3175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Tab2"/>
            <p:cNvSpPr txBox="1">
              <a:spLocks/>
            </p:cNvSpPr>
            <p:nvPr/>
          </p:nvSpPr>
          <p:spPr>
            <a:xfrm>
              <a:off x="3123012" y="2890042"/>
              <a:ext cx="1103526" cy="1540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 anchor="ctr">
              <a:noAutofit/>
            </a:bodyPr>
            <a:lstStyle/>
            <a:p>
              <a:pPr algn="ctr"/>
              <a:r>
                <a:rPr lang="en-US" sz="1200" b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Tareas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5" name="Group 4"/>
            <p:cNvGrpSpPr/>
            <p:nvPr/>
          </p:nvGrpSpPr>
          <p:grpSpPr>
            <a:xfrm>
              <a:off x="3101339" y="2653958"/>
              <a:ext cx="1125199" cy="228903"/>
              <a:chOff x="3317876" y="2693651"/>
              <a:chExt cx="814402" cy="228903"/>
            </a:xfrm>
            <a:grpFill/>
          </p:grpSpPr>
          <p:sp>
            <p:nvSpPr>
              <p:cNvPr id="98" name="TabLine"/>
              <p:cNvSpPr txBox="1">
                <a:spLocks/>
              </p:cNvSpPr>
              <p:nvPr/>
            </p:nvSpPr>
            <p:spPr>
              <a:xfrm>
                <a:off x="3317876" y="2693651"/>
                <a:ext cx="814402" cy="228903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45720" tIns="9144" rIns="45720" rtlCol="0" anchor="ctr">
                <a:noAutofit/>
              </a:bodyPr>
              <a:lstStyle/>
              <a:p>
                <a:pPr algn="ctr"/>
                <a:r>
                  <a:rPr lang="en-US" sz="1200" b="1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Recordatorios</a:t>
                </a:r>
                <a:endPara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ActiveTab"/>
              <p:cNvSpPr>
                <a:spLocks/>
              </p:cNvSpPr>
              <p:nvPr/>
            </p:nvSpPr>
            <p:spPr>
              <a:xfrm>
                <a:off x="3885279" y="2718298"/>
                <a:ext cx="0" cy="106593"/>
              </a:xfrm>
              <a:prstGeom prst="rect">
                <a:avLst/>
              </a:prstGeom>
              <a:grpFill/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0" name="Tab2"/>
          <p:cNvSpPr txBox="1">
            <a:spLocks/>
          </p:cNvSpPr>
          <p:nvPr/>
        </p:nvSpPr>
        <p:spPr>
          <a:xfrm>
            <a:off x="3656730" y="2063692"/>
            <a:ext cx="1103526" cy="2869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 anchor="ctr">
            <a:noAutofit/>
          </a:bodyPr>
          <a:lstStyle/>
          <a:p>
            <a:pPr algn="ctr"/>
            <a:r>
              <a:rPr lang="en-US" sz="12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Horario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Tab2"/>
          <p:cNvSpPr txBox="1">
            <a:spLocks/>
          </p:cNvSpPr>
          <p:nvPr/>
        </p:nvSpPr>
        <p:spPr>
          <a:xfrm>
            <a:off x="3656730" y="2352109"/>
            <a:ext cx="1103526" cy="3095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 anchor="ctr">
            <a:noAutofit/>
          </a:bodyPr>
          <a:lstStyle/>
          <a:p>
            <a:pPr algn="ctr"/>
            <a:r>
              <a:rPr lang="en-US" sz="12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Grupos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4943664" y="1472975"/>
            <a:ext cx="2005921" cy="6731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Preparar Diapositivas</a:t>
            </a:r>
          </a:p>
          <a:p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2:00 pm – 2:30 pm</a:t>
            </a:r>
          </a:p>
          <a:p>
            <a:pPr algn="r"/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Hoy</a:t>
            </a: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944052" y="2271215"/>
            <a:ext cx="2005921" cy="6731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Enviar Tarea de Redes</a:t>
            </a:r>
            <a:endParaRPr lang="es-ES" sz="1400" b="1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10:00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 – 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10:15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</a:p>
          <a:p>
            <a:pPr algn="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Mañana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4934820" y="3086859"/>
            <a:ext cx="2005921" cy="6731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Imprimir Reporte</a:t>
            </a:r>
            <a:endParaRPr lang="es-ES" sz="14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:00 am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8:30 am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04/02/2018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4933563" y="3911898"/>
            <a:ext cx="2005921" cy="6731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Engargolar Reporte</a:t>
            </a:r>
            <a:endParaRPr lang="es-ES" sz="1400" b="1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10:00 am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10:15 am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04/02/2018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MX" dirty="0"/>
          </a:p>
        </p:txBody>
      </p:sp>
      <p:grpSp>
        <p:nvGrpSpPr>
          <p:cNvPr id="46" name="CheckBoxUnchecked"/>
          <p:cNvGrpSpPr/>
          <p:nvPr>
            <p:custDataLst>
              <p:custData r:id="rId7"/>
            </p:custDataLst>
          </p:nvPr>
        </p:nvGrpSpPr>
        <p:grpSpPr>
          <a:xfrm>
            <a:off x="6730436" y="1472470"/>
            <a:ext cx="296505" cy="348372"/>
            <a:chOff x="5179824" y="2087450"/>
            <a:chExt cx="199115" cy="216403"/>
          </a:xfrm>
        </p:grpSpPr>
        <p:sp>
          <p:nvSpPr>
            <p:cNvPr id="47" name="Content"/>
            <p:cNvSpPr txBox="1">
              <a:spLocks/>
            </p:cNvSpPr>
            <p:nvPr/>
          </p:nvSpPr>
          <p:spPr>
            <a:xfrm>
              <a:off x="5179828" y="2087450"/>
              <a:ext cx="19911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heckBox"/>
            <p:cNvSpPr>
              <a:spLocks/>
            </p:cNvSpPr>
            <p:nvPr/>
          </p:nvSpPr>
          <p:spPr>
            <a:xfrm>
              <a:off x="5179824" y="2163305"/>
              <a:ext cx="96702" cy="6708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CheckBoxUnchecked"/>
          <p:cNvGrpSpPr/>
          <p:nvPr>
            <p:custDataLst>
              <p:custData r:id="rId8"/>
            </p:custDataLst>
          </p:nvPr>
        </p:nvGrpSpPr>
        <p:grpSpPr>
          <a:xfrm>
            <a:off x="6731643" y="2271215"/>
            <a:ext cx="296505" cy="348372"/>
            <a:chOff x="5179824" y="2087450"/>
            <a:chExt cx="199115" cy="216403"/>
          </a:xfrm>
        </p:grpSpPr>
        <p:sp>
          <p:nvSpPr>
            <p:cNvPr id="50" name="Content"/>
            <p:cNvSpPr txBox="1">
              <a:spLocks/>
            </p:cNvSpPr>
            <p:nvPr/>
          </p:nvSpPr>
          <p:spPr>
            <a:xfrm>
              <a:off x="5179828" y="2087450"/>
              <a:ext cx="19911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heckBox"/>
            <p:cNvSpPr>
              <a:spLocks/>
            </p:cNvSpPr>
            <p:nvPr/>
          </p:nvSpPr>
          <p:spPr>
            <a:xfrm>
              <a:off x="5179824" y="2163305"/>
              <a:ext cx="96702" cy="6708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CheckBoxUnchecked"/>
          <p:cNvGrpSpPr/>
          <p:nvPr>
            <p:custDataLst>
              <p:custData r:id="rId9"/>
            </p:custDataLst>
          </p:nvPr>
        </p:nvGrpSpPr>
        <p:grpSpPr>
          <a:xfrm>
            <a:off x="6734699" y="3092340"/>
            <a:ext cx="296505" cy="348372"/>
            <a:chOff x="5179824" y="2087450"/>
            <a:chExt cx="199115" cy="216403"/>
          </a:xfrm>
        </p:grpSpPr>
        <p:sp>
          <p:nvSpPr>
            <p:cNvPr id="53" name="Content"/>
            <p:cNvSpPr txBox="1">
              <a:spLocks/>
            </p:cNvSpPr>
            <p:nvPr/>
          </p:nvSpPr>
          <p:spPr>
            <a:xfrm>
              <a:off x="5179828" y="2087450"/>
              <a:ext cx="19911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CheckBox"/>
            <p:cNvSpPr>
              <a:spLocks/>
            </p:cNvSpPr>
            <p:nvPr/>
          </p:nvSpPr>
          <p:spPr>
            <a:xfrm>
              <a:off x="5179824" y="2163305"/>
              <a:ext cx="96702" cy="6708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CheckBoxUnchecked"/>
          <p:cNvGrpSpPr/>
          <p:nvPr>
            <p:custDataLst>
              <p:custData r:id="rId10"/>
            </p:custDataLst>
          </p:nvPr>
        </p:nvGrpSpPr>
        <p:grpSpPr>
          <a:xfrm>
            <a:off x="6734701" y="3913414"/>
            <a:ext cx="296505" cy="348372"/>
            <a:chOff x="5179824" y="2087450"/>
            <a:chExt cx="199115" cy="216403"/>
          </a:xfrm>
        </p:grpSpPr>
        <p:sp>
          <p:nvSpPr>
            <p:cNvPr id="56" name="Content"/>
            <p:cNvSpPr txBox="1">
              <a:spLocks/>
            </p:cNvSpPr>
            <p:nvPr/>
          </p:nvSpPr>
          <p:spPr>
            <a:xfrm>
              <a:off x="5179828" y="2087450"/>
              <a:ext cx="19911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CheckBox"/>
            <p:cNvSpPr>
              <a:spLocks/>
            </p:cNvSpPr>
            <p:nvPr/>
          </p:nvSpPr>
          <p:spPr>
            <a:xfrm>
              <a:off x="5179824" y="2163305"/>
              <a:ext cx="96702" cy="6708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CheckBoxChecked"/>
          <p:cNvGrpSpPr/>
          <p:nvPr>
            <p:custDataLst>
              <p:custData r:id="rId11"/>
            </p:custDataLst>
          </p:nvPr>
        </p:nvGrpSpPr>
        <p:grpSpPr>
          <a:xfrm>
            <a:off x="6643115" y="1341288"/>
            <a:ext cx="399779" cy="466190"/>
            <a:chOff x="4157929" y="3312426"/>
            <a:chExt cx="420567" cy="1146562"/>
          </a:xfrm>
        </p:grpSpPr>
        <p:sp>
          <p:nvSpPr>
            <p:cNvPr id="44" name="Content"/>
            <p:cNvSpPr txBox="1">
              <a:spLocks/>
            </p:cNvSpPr>
            <p:nvPr/>
          </p:nvSpPr>
          <p:spPr>
            <a:xfrm>
              <a:off x="4197260" y="3312426"/>
              <a:ext cx="381236" cy="11465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929" y="3660814"/>
              <a:ext cx="304462" cy="71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19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s-ES" dirty="0" smtClean="0"/>
              <a:t>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2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WindowsPhoneIcons.Folder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WindowsPhoneIcons.Camera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7670F7A0-4251-4A3D-B3E9-11FF804B5D7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67C9889-7801-48CB-9847-0CD2446856A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15042D1-C45A-43F7-8F25-F28FA022790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A58A5D1-0B58-450C-9C28-97BD8D04186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E091203-EBFB-4356-90CE-3C2A55B5954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FE7ACCA-4101-4042-85EF-A710FF26394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E23CF4E-910E-4AB5-A0F1-C58C912B681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6695E71-A158-40A1-996E-CFFFECF9D0C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383A4ED-8157-4E85-8C4B-FFCB66CD10F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1EE9A29-56AB-4CEB-9858-F1DF19F5A36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61B810A-644B-4EAC-BC5F-ACCC9EF16E5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D931EAA-1A3A-4D43-B1CB-CE6DAE492A5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F72368-CDFD-402D-BC1C-B731B21C424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110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de Office</vt:lpstr>
      <vt:lpstr>Organizador</vt:lpstr>
      <vt:lpstr>Funcionalidades</vt:lpstr>
      <vt:lpstr>Costo</vt:lpstr>
      <vt:lpstr>Diseño</vt:lpstr>
      <vt:lpstr>Desarrollo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Organizador</dc:title>
  <dc:creator>Usuario de Windows</dc:creator>
  <cp:lastModifiedBy>Alumno</cp:lastModifiedBy>
  <cp:revision>9</cp:revision>
  <dcterms:created xsi:type="dcterms:W3CDTF">2018-01-30T00:40:55Z</dcterms:created>
  <dcterms:modified xsi:type="dcterms:W3CDTF">2018-02-01T00:39:04Z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