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c26a194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c26a194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26a1947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26a194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26a194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26a194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26a1947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26a1947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26a194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26a194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26a1947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26a194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c26a1947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c26a1947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31125" y="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Дипломная работа	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9589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 вероятности выхода в дефолт клиента на истории потребительского поведения по </a:t>
            </a:r>
            <a:r>
              <a:rPr lang="ru"/>
              <a:t>карточным</a:t>
            </a:r>
            <a:r>
              <a:rPr lang="ru"/>
              <a:t> транзакциям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2950" y="3440950"/>
            <a:ext cx="41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Самохин Александр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студент потока DST-9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специализация “Data Science”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SkillFactory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датасета	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19 признаков на каждую карточную </a:t>
            </a:r>
            <a:r>
              <a:rPr lang="ru"/>
              <a:t>транзакцию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 9000 транзакций на одного клиента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Огромный объем данных -  25 Гб в распакованном виде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Данные клиентов обезличены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Сложности при решении градиентым бустингом</a:t>
            </a:r>
            <a:endParaRPr sz="2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 учесть порядок транзакций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Сложно придумывать хорошии признаки для многомерного временного ряда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Необходимо глубоко погружаться в предметную область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                   Выход: RNN + entity </a:t>
            </a:r>
            <a:r>
              <a:rPr lang="ru"/>
              <a:t>embeddings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4193475" y="2701625"/>
            <a:ext cx="37200" cy="58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Рекуррентная</a:t>
            </a:r>
            <a:r>
              <a:rPr lang="ru"/>
              <a:t> нейронная сеть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недостатки: забывание признаков в начале последовательности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00" y="2059475"/>
            <a:ext cx="5532275" cy="1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2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LSTM Network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50" y="1655001"/>
            <a:ext cx="5669152" cy="21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Embeddings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Категориальные/вещественные признаки            Вектор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выходе вектор вместо числа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Эмбединги учаться вместе с остальными весами сети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Выученные эмбединги могут использоваться в других задачах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Формула вычисления размера эмбединга из библиотеки Fast AI: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min(600, round(1.6 * n_cat**0,56))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Таким образом для признака currency (11 категорий) получается размер эмбендига 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8"/>
          <p:cNvCxnSpPr/>
          <p:nvPr/>
        </p:nvCxnSpPr>
        <p:spPr>
          <a:xfrm>
            <a:off x="4297350" y="1380525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97850" y="20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сети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656573" y="2232511"/>
            <a:ext cx="5534700" cy="321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GRU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656573" y="2839002"/>
            <a:ext cx="2229600" cy="2730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average pooling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1881003" y="2560379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2755617" y="2553908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3683862" y="2560379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9"/>
          <p:cNvSpPr/>
          <p:nvPr/>
        </p:nvSpPr>
        <p:spPr>
          <a:xfrm>
            <a:off x="5178435" y="2823104"/>
            <a:ext cx="1987200" cy="2877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>
            <a:off x="5233475" y="2557891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6108088" y="2551420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7036333" y="2557891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9"/>
          <p:cNvSpPr/>
          <p:nvPr/>
        </p:nvSpPr>
        <p:spPr>
          <a:xfrm>
            <a:off x="1627614" y="3379904"/>
            <a:ext cx="5538000" cy="281700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2800721" y="3094168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6080831" y="3100547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mage for post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321" y="3803849"/>
            <a:ext cx="2937874" cy="8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23125" y="3985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85750" rtl="0" algn="l">
              <a:spcBef>
                <a:spcPts val="0"/>
              </a:spcBef>
              <a:spcAft>
                <a:spcPts val="0"/>
              </a:spcAft>
              <a:buClr>
                <a:srgbClr val="F03226"/>
              </a:buClr>
              <a:buSzPts val="1400"/>
              <a:buChar char="●"/>
            </a:pPr>
            <a:r>
              <a:rPr lang="ru"/>
              <a:t>BiLSTM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686373" y="1674302"/>
            <a:ext cx="2229600" cy="2730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   embeddings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2800721" y="1959493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1686373" y="1116102"/>
            <a:ext cx="2229600" cy="2730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 входные данные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5721746" y="1404993"/>
            <a:ext cx="900" cy="273000"/>
          </a:xfrm>
          <a:prstGeom prst="straightConnector1">
            <a:avLst/>
          </a:prstGeom>
          <a:noFill/>
          <a:ln cap="flat" cmpd="sng" w="9525">
            <a:solidFill>
              <a:srgbClr val="F0322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4607398" y="1690202"/>
            <a:ext cx="2229600" cy="2730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   embeddings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607398" y="1132002"/>
            <a:ext cx="2229600" cy="2730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AF24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         product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9"/>
          <p:cNvCxnSpPr>
            <a:stCxn id="115" idx="3"/>
          </p:cNvCxnSpPr>
          <p:nvPr/>
        </p:nvCxnSpPr>
        <p:spPr>
          <a:xfrm flipH="1" rot="10800000">
            <a:off x="6836998" y="1821002"/>
            <a:ext cx="810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7629125" y="1815000"/>
            <a:ext cx="18600" cy="16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06" idx="3"/>
          </p:cNvCxnSpPr>
          <p:nvPr/>
        </p:nvCxnSpPr>
        <p:spPr>
          <a:xfrm flipH="1">
            <a:off x="7165614" y="3506954"/>
            <a:ext cx="469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Техника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sequence bucketing + padding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Транзакции клиентов имеют разную длину в датасете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выравнивания длин используется 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Слишком много паддинга приводит к потере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Разбиваем по корзинам длин, выравниваем внутри корзины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Обучаем сеть батчем последовательностей одинаковой длины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Плюсы: ускорение обучения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