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323" r:id="rId4"/>
    <p:sldId id="311" r:id="rId5"/>
    <p:sldId id="315" r:id="rId6"/>
    <p:sldId id="293" r:id="rId7"/>
    <p:sldId id="292" r:id="rId8"/>
    <p:sldId id="318" r:id="rId9"/>
    <p:sldId id="319" r:id="rId10"/>
    <p:sldId id="317" r:id="rId11"/>
    <p:sldId id="322" r:id="rId12"/>
    <p:sldId id="324" r:id="rId13"/>
    <p:sldId id="309" r:id="rId14"/>
    <p:sldId id="321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refresh-tools-for-troubleshooting-issues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cporteo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a/32636968/4624127" TargetMode="External"/><Relationship Id="rId5" Type="http://schemas.openxmlformats.org/officeDocument/2006/relationships/hyperlink" Target="https://dev.powerbi.com/apps" TargetMode="External"/><Relationship Id="rId4" Type="http://schemas.openxmlformats.org/officeDocument/2006/relationships/hyperlink" Target="https://docs.microsoft.com/en-us/power-bi/refresh-troubleshooting-refresh-scenario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Managing power bi dataset refresh failures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96249"/>
            <a:ext cx="12191999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Craig Porteous</a:t>
            </a:r>
          </a:p>
          <a:p>
            <a:pPr algn="l"/>
            <a:br>
              <a:rPr lang="en-GB" sz="3200" b="1" i="1" dirty="0"/>
            </a:br>
            <a:r>
              <a:rPr lang="en-GB" sz="3200" b="1" i="1" dirty="0"/>
              <a:t>	  </a:t>
            </a:r>
            <a:r>
              <a:rPr lang="en-GB" sz="2800" b="1" i="1" dirty="0"/>
              <a:t>@cporteous		  CraigPorteous.com	    github.com/</a:t>
            </a:r>
            <a:r>
              <a:rPr lang="en-GB" sz="2800" b="1" i="1" dirty="0" err="1"/>
              <a:t>cporteou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C5C80-FE22-496E-98D2-2C2E55A5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84" y="5159656"/>
            <a:ext cx="388449" cy="388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695E9-C269-470E-BC18-DA54A359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676" y="5160407"/>
            <a:ext cx="357231" cy="35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DEF21-4EC2-4810-9D5D-223AE4A6E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5" y="5113032"/>
            <a:ext cx="481695" cy="481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8210E-6937-4798-AB7B-66F16C4FAC5D}"/>
              </a:ext>
            </a:extLst>
          </p:cNvPr>
          <p:cNvSpPr/>
          <p:nvPr/>
        </p:nvSpPr>
        <p:spPr>
          <a:xfrm>
            <a:off x="10602462" y="6569834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0BA4-9AC3-4BDB-94A9-1DA21F2A9B8A}"/>
              </a:ext>
            </a:extLst>
          </p:cNvPr>
          <p:cNvSpPr/>
          <p:nvPr/>
        </p:nvSpPr>
        <p:spPr>
          <a:xfrm>
            <a:off x="1866893" y="2501236"/>
            <a:ext cx="1421761" cy="786384"/>
          </a:xfrm>
          <a:prstGeom prst="rect">
            <a:avLst/>
          </a:prstGeom>
          <a:solidFill>
            <a:srgbClr val="5B9BD5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Authenticate to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7CC16-F2DB-4424-B3D7-D1472BCBD767}"/>
              </a:ext>
            </a:extLst>
          </p:cNvPr>
          <p:cNvSpPr/>
          <p:nvPr/>
        </p:nvSpPr>
        <p:spPr>
          <a:xfrm>
            <a:off x="3850446" y="2494885"/>
            <a:ext cx="1223575" cy="786384"/>
          </a:xfrm>
          <a:prstGeom prst="rect">
            <a:avLst/>
          </a:prstGeom>
          <a:solidFill>
            <a:srgbClr val="5B9BD5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all Workspaces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F7EDA-8539-4D52-BF85-C18A3B75D662}"/>
              </a:ext>
            </a:extLst>
          </p:cNvPr>
          <p:cNvSpPr/>
          <p:nvPr/>
        </p:nvSpPr>
        <p:spPr>
          <a:xfrm>
            <a:off x="1631369" y="1455772"/>
            <a:ext cx="1892808" cy="52425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B9BD5"/>
                </a:solidFill>
              </a:rPr>
              <a:t>Get-PBIAuthTokenUnattended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9EEEA-C180-4A6F-8C9F-EC3E00C76052}"/>
              </a:ext>
            </a:extLst>
          </p:cNvPr>
          <p:cNvSpPr/>
          <p:nvPr/>
        </p:nvSpPr>
        <p:spPr>
          <a:xfrm>
            <a:off x="5635813" y="2494885"/>
            <a:ext cx="1223575" cy="786384"/>
          </a:xfrm>
          <a:prstGeom prst="rect">
            <a:avLst/>
          </a:prstGeom>
          <a:solidFill>
            <a:srgbClr val="5B9BD5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all Datasets in Workspace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1A0B-0FE5-4F4C-A421-B6651CEE4D38}"/>
              </a:ext>
            </a:extLst>
          </p:cNvPr>
          <p:cNvSpPr/>
          <p:nvPr/>
        </p:nvSpPr>
        <p:spPr>
          <a:xfrm>
            <a:off x="7421180" y="2494885"/>
            <a:ext cx="1223575" cy="786384"/>
          </a:xfrm>
          <a:prstGeom prst="rect">
            <a:avLst/>
          </a:prstGeom>
          <a:solidFill>
            <a:srgbClr val="5B9BD5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last Refresh info for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28F95-DAE8-4542-AC6D-289712E20E3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2577773" y="1980028"/>
            <a:ext cx="1" cy="5212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EA5B95-4271-4046-AD29-C717823B4E4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88654" y="2888077"/>
            <a:ext cx="561792" cy="6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6CD355-4247-4410-B97D-4FAFDD1C51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74021" y="2888077"/>
            <a:ext cx="561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764A38-CFB3-4C93-BF5F-6B7970EB9E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59388" y="2888077"/>
            <a:ext cx="561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7E183D4-5D01-429E-B81E-4DCB98614F29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7140285" y="1602201"/>
            <a:ext cx="12700" cy="1785367"/>
          </a:xfrm>
          <a:prstGeom prst="curvedConnector3">
            <a:avLst>
              <a:gd name="adj1" fmla="val 525596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C2AFD-16D9-423B-8906-3F5C79C82513}"/>
              </a:ext>
            </a:extLst>
          </p:cNvPr>
          <p:cNvSpPr/>
          <p:nvPr/>
        </p:nvSpPr>
        <p:spPr>
          <a:xfrm>
            <a:off x="7334438" y="3668111"/>
            <a:ext cx="1409761" cy="7040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Failed </a:t>
            </a:r>
            <a:r>
              <a:rPr lang="en-GB" sz="1400" b="1" dirty="0"/>
              <a:t>Scheduled </a:t>
            </a:r>
            <a:r>
              <a:rPr lang="en-GB" sz="1400" dirty="0"/>
              <a:t>Dataset Found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0EDBA-400E-4C4F-8022-069485CE8916}"/>
              </a:ext>
            </a:extLst>
          </p:cNvPr>
          <p:cNvSpPr/>
          <p:nvPr/>
        </p:nvSpPr>
        <p:spPr>
          <a:xfrm>
            <a:off x="9249976" y="3668111"/>
            <a:ext cx="1223575" cy="704088"/>
          </a:xfrm>
          <a:prstGeom prst="rect">
            <a:avLst/>
          </a:prstGeom>
          <a:solidFill>
            <a:srgbClr val="70AD47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Force Refresh by 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732F1-78A4-48D0-AA52-775FD225598F}"/>
              </a:ext>
            </a:extLst>
          </p:cNvPr>
          <p:cNvSpPr/>
          <p:nvPr/>
        </p:nvSpPr>
        <p:spPr>
          <a:xfrm>
            <a:off x="9249976" y="4372199"/>
            <a:ext cx="1223575" cy="704088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Send Alert Email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0F16-FFD5-4D54-AFF5-23BC205F5A6B}"/>
              </a:ext>
            </a:extLst>
          </p:cNvPr>
          <p:cNvSpPr/>
          <p:nvPr/>
        </p:nvSpPr>
        <p:spPr>
          <a:xfrm>
            <a:off x="9249976" y="5708747"/>
            <a:ext cx="1188058" cy="47244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B9BD5"/>
                </a:solidFill>
              </a:rPr>
              <a:t>Set-AlertEmail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473253-2758-4517-AB0A-DDD65603C883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844005" y="5076287"/>
            <a:ext cx="17759" cy="6324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BE36DD-985B-4286-A58D-341770DC2E33}"/>
              </a:ext>
            </a:extLst>
          </p:cNvPr>
          <p:cNvSpPr/>
          <p:nvPr/>
        </p:nvSpPr>
        <p:spPr>
          <a:xfrm>
            <a:off x="7334438" y="4372199"/>
            <a:ext cx="1409761" cy="7040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Failed </a:t>
            </a:r>
            <a:r>
              <a:rPr lang="en-GB" sz="1400" b="1" dirty="0"/>
              <a:t>viaAPI </a:t>
            </a:r>
            <a:r>
              <a:rPr lang="en-GB" sz="1400" dirty="0"/>
              <a:t>Dataset Found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63A2E-14D0-4493-9E0C-A2CB19650674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8744199" y="4724243"/>
            <a:ext cx="5057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FC379-C610-42A9-9661-98756720AD6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744199" y="4020155"/>
            <a:ext cx="5057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15254-B351-46CA-A55A-786F95052EA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032968" y="3281269"/>
            <a:ext cx="6351" cy="38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6D9F983-F033-484C-BADC-506E9FCB82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96" y="-284127"/>
            <a:ext cx="11132409" cy="77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Beyond alerting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CD6AA-6ABE-47D1-B3B9-93517910FD95}"/>
              </a:ext>
            </a:extLst>
          </p:cNvPr>
          <p:cNvSpPr/>
          <p:nvPr/>
        </p:nvSpPr>
        <p:spPr>
          <a:xfrm>
            <a:off x="733940" y="3746931"/>
            <a:ext cx="2162907" cy="87079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2C6"/>
                </a:solidFill>
              </a:rPr>
              <a:t>QUERY Power BI Metadata with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154BD5-F2F9-4CA3-A617-05E1958B4BE2}"/>
              </a:ext>
            </a:extLst>
          </p:cNvPr>
          <p:cNvSpPr/>
          <p:nvPr/>
        </p:nvSpPr>
        <p:spPr>
          <a:xfrm>
            <a:off x="3017520" y="4031450"/>
            <a:ext cx="484632" cy="30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13701-F341-4AF2-8B2D-D91202CB04AE}"/>
              </a:ext>
            </a:extLst>
          </p:cNvPr>
          <p:cNvSpPr/>
          <p:nvPr/>
        </p:nvSpPr>
        <p:spPr>
          <a:xfrm>
            <a:off x="3622825" y="3746931"/>
            <a:ext cx="1735559" cy="87079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2C6"/>
                </a:solidFill>
              </a:rPr>
              <a:t>Store metadata in SQL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2518C9-D5B8-4401-868F-8E6EA3D6A43C}"/>
              </a:ext>
            </a:extLst>
          </p:cNvPr>
          <p:cNvSpPr/>
          <p:nvPr/>
        </p:nvSpPr>
        <p:spPr>
          <a:xfrm>
            <a:off x="5479057" y="4031450"/>
            <a:ext cx="484632" cy="30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A57FA0-2947-4494-B6DC-9DD360D4338B}"/>
              </a:ext>
            </a:extLst>
          </p:cNvPr>
          <p:cNvSpPr/>
          <p:nvPr/>
        </p:nvSpPr>
        <p:spPr>
          <a:xfrm>
            <a:off x="6084362" y="3746931"/>
            <a:ext cx="1735559" cy="87079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2C6"/>
                </a:solidFill>
              </a:rPr>
              <a:t>Feed back into Power BI Dashboard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0D3B30-B51E-4D93-AAAE-ED5AA026F872}"/>
              </a:ext>
            </a:extLst>
          </p:cNvPr>
          <p:cNvSpPr/>
          <p:nvPr/>
        </p:nvSpPr>
        <p:spPr>
          <a:xfrm>
            <a:off x="7940594" y="4031450"/>
            <a:ext cx="484632" cy="30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E89B5D08-2548-4A85-9291-51F483A423F8}"/>
              </a:ext>
            </a:extLst>
          </p:cNvPr>
          <p:cNvSpPr/>
          <p:nvPr/>
        </p:nvSpPr>
        <p:spPr>
          <a:xfrm>
            <a:off x="8545899" y="3355848"/>
            <a:ext cx="2225594" cy="1645921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2C6"/>
                </a:solidFill>
              </a:rPr>
              <a:t>Inception?</a:t>
            </a:r>
          </a:p>
        </p:txBody>
      </p:sp>
    </p:spTree>
    <p:extLst>
      <p:ext uri="{BB962C8B-B14F-4D97-AF65-F5344CB8AC3E}">
        <p14:creationId xmlns:p14="http://schemas.microsoft.com/office/powerpoint/2010/main" val="934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ym typeface="Wingdings" panose="05000000000000000000" pitchFamily="2" charset="2"/>
              </a:rPr>
              <a:t>Questions?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52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2400" dirty="0"/>
              <a:t>My GitHub Profile - </a:t>
            </a:r>
            <a:r>
              <a:rPr lang="en-GB" sz="2400" u="sng" dirty="0">
                <a:hlinkClick r:id="rId2"/>
              </a:rPr>
              <a:t>https://github.com/cporteou</a:t>
            </a:r>
            <a:r>
              <a:rPr lang="en-GB" sz="2400" dirty="0"/>
              <a:t> </a:t>
            </a:r>
            <a:endParaRPr lang="en-GB" sz="3600" dirty="0"/>
          </a:p>
          <a:p>
            <a:r>
              <a:rPr lang="en-GB" sz="2400" dirty="0"/>
              <a:t>Dead ‘Learn More’ Link – </a:t>
            </a:r>
            <a:r>
              <a:rPr lang="en-GB" sz="2400" u="sng" dirty="0">
                <a:hlinkClick r:id="rId3"/>
              </a:rPr>
              <a:t>https://docs.microsoft.com/en-us/power-bi/refresh-tools-for-troubleshooting-issues/</a:t>
            </a:r>
            <a:endParaRPr lang="en-GB" sz="3600" dirty="0"/>
          </a:p>
          <a:p>
            <a:r>
              <a:rPr lang="en-GB" sz="2400" dirty="0"/>
              <a:t>Troubleshooting Refresh Scenarios - </a:t>
            </a:r>
            <a:r>
              <a:rPr lang="en-GB" sz="2400" u="sng" dirty="0">
                <a:hlinkClick r:id="rId4"/>
              </a:rPr>
              <a:t>https://docs.microsoft.com/en-us/power-bi/refresh-troubleshooting-refresh-scenarios</a:t>
            </a:r>
            <a:endParaRPr lang="en-GB" sz="3600" dirty="0"/>
          </a:p>
          <a:p>
            <a:r>
              <a:rPr lang="en-GB" sz="2400" dirty="0"/>
              <a:t>Power BI App Registration - </a:t>
            </a:r>
            <a:r>
              <a:rPr lang="en-GB" sz="2400" u="sng" dirty="0">
                <a:hlinkClick r:id="rId5"/>
              </a:rPr>
              <a:t>https://dev.powerbi.com/apps</a:t>
            </a:r>
            <a:endParaRPr lang="en-GB" sz="3600" dirty="0"/>
          </a:p>
          <a:p>
            <a:r>
              <a:rPr lang="en-GB" sz="2400" dirty="0" err="1"/>
              <a:t>StackOverflow</a:t>
            </a:r>
            <a:r>
              <a:rPr lang="en-GB" sz="2400" dirty="0"/>
              <a:t> </a:t>
            </a:r>
            <a:r>
              <a:rPr lang="en-GB" sz="2400" dirty="0" err="1"/>
              <a:t>TenantID</a:t>
            </a:r>
            <a:r>
              <a:rPr lang="en-GB" sz="2400" dirty="0"/>
              <a:t> command - </a:t>
            </a:r>
            <a:r>
              <a:rPr lang="en-GB" sz="2400" u="sng" dirty="0">
                <a:hlinkClick r:id="rId6"/>
              </a:rPr>
              <a:t>https://stackoverflow.com/a/32636968/4624127</a:t>
            </a:r>
            <a:endParaRPr lang="en-GB" sz="3600" dirty="0"/>
          </a:p>
          <a:p>
            <a:pPr lvl="1"/>
            <a:endParaRPr lang="en-GB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0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ym typeface="Wingdings" panose="05000000000000000000" pitchFamily="2" charset="2"/>
              </a:rPr>
              <a:t>Thank you!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B4C0A-D755-4495-9E65-C8D2EECFB4FC}"/>
              </a:ext>
            </a:extLst>
          </p:cNvPr>
          <p:cNvSpPr txBox="1"/>
          <p:nvPr/>
        </p:nvSpPr>
        <p:spPr>
          <a:xfrm>
            <a:off x="9394899" y="0"/>
            <a:ext cx="27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F1833-E5BD-43C8-9AAE-AF0C430F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60" y="5025409"/>
            <a:ext cx="674055" cy="674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85E8F0-0363-4464-A52F-FB09E0DB7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19" y="5159656"/>
            <a:ext cx="405559" cy="405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1FFE6-6CA3-4F1D-9018-DA8627A12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" y="5142751"/>
            <a:ext cx="422464" cy="42246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277475B-FF9A-4226-8660-7AAEA8E8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1419"/>
            <a:ext cx="12191999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Craig Porteous</a:t>
            </a:r>
          </a:p>
          <a:p>
            <a:pPr algn="l"/>
            <a:br>
              <a:rPr lang="en-GB" sz="3200" b="1" i="1" dirty="0"/>
            </a:br>
            <a:r>
              <a:rPr lang="en-GB" sz="3200" b="1" i="1" dirty="0"/>
              <a:t>	  </a:t>
            </a:r>
            <a:r>
              <a:rPr lang="en-GB" sz="2800" b="1" i="1" dirty="0"/>
              <a:t>@cporteous		  CraigPorteous.com	    github.com/</a:t>
            </a:r>
            <a:r>
              <a:rPr lang="en-GB" sz="2800" b="1" i="1" dirty="0" err="1"/>
              <a:t>cporteou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29193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794825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Craig Porteous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Business Intelligence Admin/Developer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Worked with SQL for 10 years. Started using PowerShell 3 years ago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Write for </a:t>
            </a:r>
            <a:r>
              <a:rPr lang="en-GB" sz="2800" dirty="0" err="1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SQLShack</a:t>
            </a: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 &amp; Co-lead the SQL Glasgow 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Contact 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  https://CraigPorteous.com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  @cporteous</a:t>
            </a:r>
          </a:p>
          <a:p>
            <a:pPr marL="228600" lvl="1" indent="0">
              <a:buNone/>
            </a:pPr>
            <a:r>
              <a:rPr lang="en-GB" sz="3200" b="1" dirty="0">
                <a:latin typeface="Roboto Light" panose="02000000000000000000" pitchFamily="2" charset="0"/>
                <a:ea typeface="Roboto Light" panose="02000000000000000000" pitchFamily="2" charset="0"/>
              </a:rPr>
              <a:t>    https://github.com/cporteou</a:t>
            </a:r>
            <a:endParaRPr lang="en-GB" sz="3000" b="1" dirty="0">
              <a:latin typeface="Roboto Light" panose="02000000000000000000" pitchFamily="2" charset="0"/>
              <a:ea typeface="Roboto Light" panose="02000000000000000000" pitchFamily="2" charset="0"/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r>
              <a:rPr lang="en-GB" sz="3000" b="1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    https://www.linkedin.com/in/craigporteous/</a:t>
            </a:r>
            <a:endParaRPr lang="en-GB" sz="3200" b="1" dirty="0">
              <a:latin typeface="Roboto Light" panose="02000000000000000000" pitchFamily="2" charset="0"/>
              <a:ea typeface="Roboto Light" panose="02000000000000000000" pitchFamily="2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3000" b="1" dirty="0">
              <a:latin typeface="Roboto Light" panose="02000000000000000000" pitchFamily="2" charset="0"/>
              <a:ea typeface="Roboto Light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35138-6DD4-4E68-BF93-C1C216961C6D}"/>
              </a:ext>
            </a:extLst>
          </p:cNvPr>
          <p:cNvSpPr/>
          <p:nvPr/>
        </p:nvSpPr>
        <p:spPr>
          <a:xfrm>
            <a:off x="10602462" y="65684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BBE3A-26AC-41EF-865F-9B856741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8" y="4568956"/>
            <a:ext cx="327171" cy="327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07BC0-E534-4425-8788-3D72082EE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0" y="5054312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9152F-58CC-43DE-BAD8-56C12D74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0" y="6039809"/>
            <a:ext cx="44776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149EBA-9B89-4A6B-938B-E826E8735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90" y="5530282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91242-E7D8-4966-9F2B-ECC4BA2E2A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615"/>
          <a:stretch/>
        </p:blipFill>
        <p:spPr>
          <a:xfrm>
            <a:off x="8949434" y="3895207"/>
            <a:ext cx="3012972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lvl="1"/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Connecting through Azure</a:t>
            </a:r>
          </a:p>
          <a:p>
            <a:pPr lvl="2"/>
            <a:r>
              <a:rPr lang="en-GB" sz="3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msOnline</a:t>
            </a:r>
            <a:r>
              <a:rPr lang="en-GB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 module (v1)</a:t>
            </a:r>
          </a:p>
          <a:p>
            <a:pPr lvl="2"/>
            <a:r>
              <a:rPr lang="en-GB" sz="3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AzureAD</a:t>
            </a:r>
            <a:r>
              <a:rPr lang="en-GB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 (v2)</a:t>
            </a:r>
          </a:p>
          <a:p>
            <a:pPr lvl="1"/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Power BI REST API</a:t>
            </a:r>
          </a:p>
          <a:p>
            <a:pPr lvl="2"/>
            <a:r>
              <a:rPr lang="en-GB" sz="3000" dirty="0">
                <a:latin typeface="Roboto Light" panose="02000000000000000000" pitchFamily="2" charset="0"/>
                <a:ea typeface="Roboto Light" panose="02000000000000000000" pitchFamily="2" charset="0"/>
              </a:rPr>
              <a:t>Uses an Azure/Power BI App</a:t>
            </a:r>
          </a:p>
          <a:p>
            <a:pPr marL="457200" lvl="2" indent="0">
              <a:buNone/>
            </a:pPr>
            <a:endParaRPr lang="en-GB" sz="3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2" indent="0">
              <a:buNone/>
            </a:pPr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More info on my Blog post:</a:t>
            </a:r>
          </a:p>
          <a:p>
            <a:pPr marL="457200" lvl="2" indent="0">
              <a:buNone/>
            </a:pPr>
            <a:r>
              <a:rPr lang="en-GB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https://www.sqlshack.com/connect-query-power-bi-azure-using-powershell/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Refresh Failure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Affected 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Generally, all on-premises 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SSAS is exempt – uses Direct Query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600" b="1" dirty="0">
              <a:latin typeface="Roboto Light" panose="02000000000000000000" pitchFamily="2" charset="0"/>
              <a:ea typeface="Roboto Light" panose="02000000000000000000" pitchFamily="2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Built-In Notifications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Basic, no actionable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Dead links!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Ownership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b="1" dirty="0">
              <a:latin typeface="Roboto Light" panose="02000000000000000000" pitchFamily="2" charset="0"/>
              <a:ea typeface="Roboto Light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35138-6DD4-4E68-BF93-C1C216961C6D}"/>
              </a:ext>
            </a:extLst>
          </p:cNvPr>
          <p:cNvSpPr/>
          <p:nvPr/>
        </p:nvSpPr>
        <p:spPr>
          <a:xfrm>
            <a:off x="10602462" y="65684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577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35138-6DD4-4E68-BF93-C1C216961C6D}"/>
              </a:ext>
            </a:extLst>
          </p:cNvPr>
          <p:cNvSpPr/>
          <p:nvPr/>
        </p:nvSpPr>
        <p:spPr>
          <a:xfrm>
            <a:off x="10602462" y="65684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/>
              <a:t>Paul Broadwith @pauby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F925-5133-4A40-8CE1-AC6D0516C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7771" y="243930"/>
            <a:ext cx="7576458" cy="104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 err="1"/>
              <a:t>Powershell</a:t>
            </a:r>
            <a:r>
              <a:rPr lang="en-GB" dirty="0"/>
              <a:t> alerting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Authentication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dirty="0">
                <a:latin typeface="Roboto Light" panose="02000000000000000000" pitchFamily="2" charset="0"/>
                <a:ea typeface="Roboto Light" panose="02000000000000000000" pitchFamily="2" charset="0"/>
              </a:rPr>
              <a:t>Prerequisites</a:t>
            </a:r>
          </a:p>
          <a:p>
            <a:pPr lvl="1"/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ADAL Module</a:t>
            </a:r>
          </a:p>
          <a:p>
            <a:pPr lvl="1"/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Power BI ‘Server-Side’ App</a:t>
            </a:r>
          </a:p>
          <a:p>
            <a:pPr lvl="1"/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Granting ‘App’ permissions via Azure</a:t>
            </a:r>
          </a:p>
          <a:p>
            <a:pPr lvl="1"/>
            <a:r>
              <a:rPr lang="en-GB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Your tenant ID</a:t>
            </a:r>
          </a:p>
          <a:p>
            <a:pPr lvl="1"/>
            <a:endParaRPr lang="en-GB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GB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notification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lvl="1"/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Basic &amp; reusable</a:t>
            </a:r>
          </a:p>
          <a:p>
            <a:pPr lvl="1"/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Mail Server authentication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Monitor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3727938"/>
            <a:ext cx="11582400" cy="1090247"/>
          </a:xfr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en-GB" sz="6600" dirty="0">
                <a:latin typeface="Roboto Light" panose="02000000000000000000" pitchFamily="2" charset="0"/>
                <a:ea typeface="Roboto Light" panose="02000000000000000000" pitchFamily="2" charset="0"/>
              </a:rPr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9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1064</TotalTime>
  <Words>339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Roboto Light</vt:lpstr>
      <vt:lpstr>Wingdings</vt:lpstr>
      <vt:lpstr>Banded</vt:lpstr>
      <vt:lpstr>Managing power bi dataset refresh failures</vt:lpstr>
      <vt:lpstr>About me</vt:lpstr>
      <vt:lpstr>Powershell in Power BI</vt:lpstr>
      <vt:lpstr>Refresh Failure notifications</vt:lpstr>
      <vt:lpstr>PowerPoint Presentation</vt:lpstr>
      <vt:lpstr>Powershell alerting</vt:lpstr>
      <vt:lpstr>Authentication function</vt:lpstr>
      <vt:lpstr>notification function</vt:lpstr>
      <vt:lpstr>Monitor script</vt:lpstr>
      <vt:lpstr>PowerPoint Presentation</vt:lpstr>
      <vt:lpstr>PowerPoint Presentation</vt:lpstr>
      <vt:lpstr>Beyond alerting</vt:lpstr>
      <vt:lpstr>Questions?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Craig Porteous</cp:lastModifiedBy>
  <cp:revision>113</cp:revision>
  <dcterms:created xsi:type="dcterms:W3CDTF">2016-10-27T15:24:17Z</dcterms:created>
  <dcterms:modified xsi:type="dcterms:W3CDTF">2017-11-27T22:05:50Z</dcterms:modified>
</cp:coreProperties>
</file>