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70" r:id="rId4"/>
    <p:sldId id="269" r:id="rId5"/>
    <p:sldId id="272" r:id="rId6"/>
    <p:sldId id="276" r:id="rId7"/>
    <p:sldId id="277" r:id="rId8"/>
    <p:sldId id="258" r:id="rId9"/>
    <p:sldId id="260" r:id="rId10"/>
    <p:sldId id="275" r:id="rId11"/>
    <p:sldId id="264" r:id="rId12"/>
    <p:sldId id="265" r:id="rId13"/>
    <p:sldId id="268" r:id="rId14"/>
    <p:sldId id="259" r:id="rId15"/>
    <p:sldId id="263" r:id="rId16"/>
    <p:sldId id="266" r:id="rId17"/>
    <p:sldId id="279" r:id="rId18"/>
    <p:sldId id="267" r:id="rId19"/>
    <p:sldId id="271" r:id="rId20"/>
    <p:sldId id="261"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0C7C6-5F22-48DB-BF15-F8598F608E33}" type="doc">
      <dgm:prSet loTypeId="urn:microsoft.com/office/officeart/2005/8/layout/hProcess4" loCatId="process" qsTypeId="urn:microsoft.com/office/officeart/2005/8/quickstyle/simple5" qsCatId="simple" csTypeId="urn:microsoft.com/office/officeart/2005/8/colors/colorful1" csCatId="colorful" phldr="1"/>
      <dgm:spPr/>
    </dgm:pt>
    <dgm:pt modelId="{7482B0A4-E191-4210-9A39-12999CC6000B}">
      <dgm:prSet phldrT="[Text]"/>
      <dgm:spPr/>
      <dgm:t>
        <a:bodyPr/>
        <a:lstStyle/>
        <a:p>
          <a:r>
            <a:rPr lang="en-US" dirty="0"/>
            <a:t>Reddit Data Requesting</a:t>
          </a:r>
        </a:p>
      </dgm:t>
    </dgm:pt>
    <dgm:pt modelId="{A2CF8992-EFD7-4286-BBAF-F08B993138C5}" type="parTrans" cxnId="{9A616614-CAB5-491C-A5BF-F5371452A73F}">
      <dgm:prSet/>
      <dgm:spPr/>
      <dgm:t>
        <a:bodyPr/>
        <a:lstStyle/>
        <a:p>
          <a:endParaRPr lang="en-US"/>
        </a:p>
      </dgm:t>
    </dgm:pt>
    <dgm:pt modelId="{5BEFAFA0-1FA8-4DAD-8DC4-38739E8BB4E2}" type="sibTrans" cxnId="{9A616614-CAB5-491C-A5BF-F5371452A73F}">
      <dgm:prSet/>
      <dgm:spPr/>
      <dgm:t>
        <a:bodyPr/>
        <a:lstStyle/>
        <a:p>
          <a:endParaRPr lang="en-US"/>
        </a:p>
      </dgm:t>
    </dgm:pt>
    <dgm:pt modelId="{78824990-0B51-4619-8A31-F440B094FA29}">
      <dgm:prSet phldrT="[Text]"/>
      <dgm:spPr/>
      <dgm:t>
        <a:bodyPr/>
        <a:lstStyle/>
        <a:p>
          <a:r>
            <a:rPr lang="en-US" dirty="0"/>
            <a:t>EDA</a:t>
          </a:r>
        </a:p>
      </dgm:t>
    </dgm:pt>
    <dgm:pt modelId="{5D7000CD-5EFB-4E80-BB95-723679A34EEC}" type="parTrans" cxnId="{9D2E1859-8055-4729-998A-3AA4663A3D6D}">
      <dgm:prSet/>
      <dgm:spPr/>
      <dgm:t>
        <a:bodyPr/>
        <a:lstStyle/>
        <a:p>
          <a:endParaRPr lang="en-US"/>
        </a:p>
      </dgm:t>
    </dgm:pt>
    <dgm:pt modelId="{A6201DFC-7CB8-4F45-8293-C4BB15E8CDAE}" type="sibTrans" cxnId="{9D2E1859-8055-4729-998A-3AA4663A3D6D}">
      <dgm:prSet/>
      <dgm:spPr/>
      <dgm:t>
        <a:bodyPr/>
        <a:lstStyle/>
        <a:p>
          <a:endParaRPr lang="en-US"/>
        </a:p>
      </dgm:t>
    </dgm:pt>
    <dgm:pt modelId="{6CECE689-72E1-4473-B107-B29427B54CA2}">
      <dgm:prSet phldrT="[Text]"/>
      <dgm:spPr/>
      <dgm:t>
        <a:bodyPr/>
        <a:lstStyle/>
        <a:p>
          <a:r>
            <a:rPr lang="en-US" dirty="0"/>
            <a:t>Features Selection</a:t>
          </a:r>
        </a:p>
      </dgm:t>
    </dgm:pt>
    <dgm:pt modelId="{EC212877-AC2E-4B46-88F3-E4794909A3DC}" type="parTrans" cxnId="{38F33CA9-7C32-4B91-B11A-DA82E4FE8AFD}">
      <dgm:prSet/>
      <dgm:spPr/>
      <dgm:t>
        <a:bodyPr/>
        <a:lstStyle/>
        <a:p>
          <a:endParaRPr lang="en-US"/>
        </a:p>
      </dgm:t>
    </dgm:pt>
    <dgm:pt modelId="{0911E572-48E4-4F31-9FD0-AD873E770CD3}" type="sibTrans" cxnId="{38F33CA9-7C32-4B91-B11A-DA82E4FE8AFD}">
      <dgm:prSet/>
      <dgm:spPr/>
      <dgm:t>
        <a:bodyPr/>
        <a:lstStyle/>
        <a:p>
          <a:endParaRPr lang="en-US"/>
        </a:p>
      </dgm:t>
    </dgm:pt>
    <dgm:pt modelId="{BD106F37-93BC-47DF-BE32-FAAF5F2FFA1C}">
      <dgm:prSet phldrT="[Text]"/>
      <dgm:spPr/>
      <dgm:t>
        <a:bodyPr/>
        <a:lstStyle/>
        <a:p>
          <a:r>
            <a:rPr lang="en-US" dirty="0"/>
            <a:t>Modeling and Evaluation </a:t>
          </a:r>
        </a:p>
      </dgm:t>
    </dgm:pt>
    <dgm:pt modelId="{8C0DFBE0-A1E6-4FC2-8240-888CF79C0654}" type="parTrans" cxnId="{5315C955-448D-4358-9B36-E0E79B3FBC9B}">
      <dgm:prSet/>
      <dgm:spPr/>
      <dgm:t>
        <a:bodyPr/>
        <a:lstStyle/>
        <a:p>
          <a:endParaRPr lang="en-US"/>
        </a:p>
      </dgm:t>
    </dgm:pt>
    <dgm:pt modelId="{CAC40402-4551-422F-803C-3D541AC19280}" type="sibTrans" cxnId="{5315C955-448D-4358-9B36-E0E79B3FBC9B}">
      <dgm:prSet/>
      <dgm:spPr/>
      <dgm:t>
        <a:bodyPr/>
        <a:lstStyle/>
        <a:p>
          <a:endParaRPr lang="en-US"/>
        </a:p>
      </dgm:t>
    </dgm:pt>
    <dgm:pt modelId="{E089CB1B-B0DC-46BD-8E00-B1184278CECB}">
      <dgm:prSet/>
      <dgm:spPr/>
      <dgm:t>
        <a:bodyPr/>
        <a:lstStyle/>
        <a:p>
          <a:r>
            <a:rPr lang="en-US" dirty="0"/>
            <a:t>Loop requests ~900 posts</a:t>
          </a:r>
        </a:p>
      </dgm:t>
    </dgm:pt>
    <dgm:pt modelId="{15C2FAFB-3879-471C-9667-E417B3D6FE48}" type="parTrans" cxnId="{9979D204-FFE1-4C88-A665-ACA67BFB871A}">
      <dgm:prSet/>
      <dgm:spPr/>
      <dgm:t>
        <a:bodyPr/>
        <a:lstStyle/>
        <a:p>
          <a:endParaRPr lang="en-US"/>
        </a:p>
      </dgm:t>
    </dgm:pt>
    <dgm:pt modelId="{F195B927-1430-4C6A-AAF1-ACDB1FADACE8}" type="sibTrans" cxnId="{9979D204-FFE1-4C88-A665-ACA67BFB871A}">
      <dgm:prSet/>
      <dgm:spPr/>
      <dgm:t>
        <a:bodyPr/>
        <a:lstStyle/>
        <a:p>
          <a:endParaRPr lang="en-US"/>
        </a:p>
      </dgm:t>
    </dgm:pt>
    <dgm:pt modelId="{1BD1B454-E47B-4CC2-9722-F81641835A6E}">
      <dgm:prSet/>
      <dgm:spPr/>
      <dgm:t>
        <a:bodyPr/>
        <a:lstStyle/>
        <a:p>
          <a:r>
            <a:rPr lang="en-US" dirty="0"/>
            <a:t>Drop duplicate rows</a:t>
          </a:r>
        </a:p>
      </dgm:t>
    </dgm:pt>
    <dgm:pt modelId="{1B08FDF5-0816-4BAB-A2AD-74331737414F}" type="parTrans" cxnId="{B33FEC24-7AC3-44BE-8F4D-5751841DE141}">
      <dgm:prSet/>
      <dgm:spPr/>
      <dgm:t>
        <a:bodyPr/>
        <a:lstStyle/>
        <a:p>
          <a:endParaRPr lang="en-US"/>
        </a:p>
      </dgm:t>
    </dgm:pt>
    <dgm:pt modelId="{F8177FEB-0D91-4E35-ACE9-8D4DBFC0B79E}" type="sibTrans" cxnId="{B33FEC24-7AC3-44BE-8F4D-5751841DE141}">
      <dgm:prSet/>
      <dgm:spPr/>
      <dgm:t>
        <a:bodyPr/>
        <a:lstStyle/>
        <a:p>
          <a:endParaRPr lang="en-US"/>
        </a:p>
      </dgm:t>
    </dgm:pt>
    <dgm:pt modelId="{A474909F-9447-4B71-8315-47AC525E861E}">
      <dgm:prSet/>
      <dgm:spPr/>
      <dgm:t>
        <a:bodyPr/>
        <a:lstStyle/>
        <a:p>
          <a:r>
            <a:rPr lang="en-US" dirty="0"/>
            <a:t>Mix and Match and Headache</a:t>
          </a:r>
        </a:p>
      </dgm:t>
    </dgm:pt>
    <dgm:pt modelId="{689C95D6-1DF6-4DD7-B28C-4A1A4A8349FF}" type="parTrans" cxnId="{4C563C47-934A-475C-8FC6-8E0210E7E2B6}">
      <dgm:prSet/>
      <dgm:spPr/>
      <dgm:t>
        <a:bodyPr/>
        <a:lstStyle/>
        <a:p>
          <a:endParaRPr lang="en-US"/>
        </a:p>
      </dgm:t>
    </dgm:pt>
    <dgm:pt modelId="{2B839D3E-D3BF-4C89-9EEA-5D2B6CE097B7}" type="sibTrans" cxnId="{4C563C47-934A-475C-8FC6-8E0210E7E2B6}">
      <dgm:prSet/>
      <dgm:spPr/>
      <dgm:t>
        <a:bodyPr/>
        <a:lstStyle/>
        <a:p>
          <a:endParaRPr lang="en-US"/>
        </a:p>
      </dgm:t>
    </dgm:pt>
    <dgm:pt modelId="{FF03B504-83FD-47B1-B220-6F06E192B1D4}">
      <dgm:prSet/>
      <dgm:spPr/>
      <dgm:t>
        <a:bodyPr/>
        <a:lstStyle/>
        <a:p>
          <a:r>
            <a:rPr lang="en-US" dirty="0"/>
            <a:t>Try everything that we could think of </a:t>
          </a:r>
        </a:p>
      </dgm:t>
    </dgm:pt>
    <dgm:pt modelId="{ED9E59EE-A9CA-4867-B8CD-1F9A6508E0FA}" type="parTrans" cxnId="{C8EBFFA8-E38E-451E-B213-A43C574946EA}">
      <dgm:prSet/>
      <dgm:spPr/>
      <dgm:t>
        <a:bodyPr/>
        <a:lstStyle/>
        <a:p>
          <a:endParaRPr lang="en-US"/>
        </a:p>
      </dgm:t>
    </dgm:pt>
    <dgm:pt modelId="{45548814-D7EE-44AC-A232-ACF17B12123F}" type="sibTrans" cxnId="{C8EBFFA8-E38E-451E-B213-A43C574946EA}">
      <dgm:prSet/>
      <dgm:spPr/>
      <dgm:t>
        <a:bodyPr/>
        <a:lstStyle/>
        <a:p>
          <a:endParaRPr lang="en-US"/>
        </a:p>
      </dgm:t>
    </dgm:pt>
    <dgm:pt modelId="{7E161AF2-DF2A-481B-8E82-B7ED4A9299DC}" type="pres">
      <dgm:prSet presAssocID="{0A00C7C6-5F22-48DB-BF15-F8598F608E33}" presName="Name0" presStyleCnt="0">
        <dgm:presLayoutVars>
          <dgm:dir/>
          <dgm:animLvl val="lvl"/>
          <dgm:resizeHandles val="exact"/>
        </dgm:presLayoutVars>
      </dgm:prSet>
      <dgm:spPr/>
    </dgm:pt>
    <dgm:pt modelId="{405221BA-4978-4C86-BA21-FCF7E885D626}" type="pres">
      <dgm:prSet presAssocID="{0A00C7C6-5F22-48DB-BF15-F8598F608E33}" presName="tSp" presStyleCnt="0"/>
      <dgm:spPr/>
    </dgm:pt>
    <dgm:pt modelId="{45D0D039-666D-4377-A22F-D9259122EE86}" type="pres">
      <dgm:prSet presAssocID="{0A00C7C6-5F22-48DB-BF15-F8598F608E33}" presName="bSp" presStyleCnt="0"/>
      <dgm:spPr/>
    </dgm:pt>
    <dgm:pt modelId="{D208282A-99DD-4BBF-9247-EA96164DBF7C}" type="pres">
      <dgm:prSet presAssocID="{0A00C7C6-5F22-48DB-BF15-F8598F608E33}" presName="process" presStyleCnt="0"/>
      <dgm:spPr/>
    </dgm:pt>
    <dgm:pt modelId="{DC3CDE41-80D8-4304-939D-E37C6961E3B4}" type="pres">
      <dgm:prSet presAssocID="{7482B0A4-E191-4210-9A39-12999CC6000B}" presName="composite1" presStyleCnt="0"/>
      <dgm:spPr/>
    </dgm:pt>
    <dgm:pt modelId="{D0C1CD02-0AC7-49E4-AC52-3CFB33DB111A}" type="pres">
      <dgm:prSet presAssocID="{7482B0A4-E191-4210-9A39-12999CC6000B}" presName="dummyNode1" presStyleLbl="node1" presStyleIdx="0" presStyleCnt="4"/>
      <dgm:spPr/>
    </dgm:pt>
    <dgm:pt modelId="{CCEC2728-6261-4220-AAAC-46F1AE62CBB9}" type="pres">
      <dgm:prSet presAssocID="{7482B0A4-E191-4210-9A39-12999CC6000B}" presName="childNode1" presStyleLbl="bgAcc1" presStyleIdx="0" presStyleCnt="4">
        <dgm:presLayoutVars>
          <dgm:bulletEnabled val="1"/>
        </dgm:presLayoutVars>
      </dgm:prSet>
      <dgm:spPr/>
    </dgm:pt>
    <dgm:pt modelId="{2D7499FD-1669-4ED1-B4E8-77956E2815D6}" type="pres">
      <dgm:prSet presAssocID="{7482B0A4-E191-4210-9A39-12999CC6000B}" presName="childNode1tx" presStyleLbl="bgAcc1" presStyleIdx="0" presStyleCnt="4">
        <dgm:presLayoutVars>
          <dgm:bulletEnabled val="1"/>
        </dgm:presLayoutVars>
      </dgm:prSet>
      <dgm:spPr/>
    </dgm:pt>
    <dgm:pt modelId="{CAC2EC8D-4B81-4057-AFDC-E243E03E4662}" type="pres">
      <dgm:prSet presAssocID="{7482B0A4-E191-4210-9A39-12999CC6000B}" presName="parentNode1" presStyleLbl="node1" presStyleIdx="0" presStyleCnt="4">
        <dgm:presLayoutVars>
          <dgm:chMax val="1"/>
          <dgm:bulletEnabled val="1"/>
        </dgm:presLayoutVars>
      </dgm:prSet>
      <dgm:spPr/>
    </dgm:pt>
    <dgm:pt modelId="{3511FD0A-AFE7-46B1-9E03-91A0D2D96F4F}" type="pres">
      <dgm:prSet presAssocID="{7482B0A4-E191-4210-9A39-12999CC6000B}" presName="connSite1" presStyleCnt="0"/>
      <dgm:spPr/>
    </dgm:pt>
    <dgm:pt modelId="{5116935E-FE47-4C4F-9357-13842D724DB0}" type="pres">
      <dgm:prSet presAssocID="{5BEFAFA0-1FA8-4DAD-8DC4-38739E8BB4E2}" presName="Name9" presStyleLbl="sibTrans2D1" presStyleIdx="0" presStyleCnt="3"/>
      <dgm:spPr/>
    </dgm:pt>
    <dgm:pt modelId="{CC7A232E-2AEC-4C48-9FB7-DA2A8496BBBA}" type="pres">
      <dgm:prSet presAssocID="{78824990-0B51-4619-8A31-F440B094FA29}" presName="composite2" presStyleCnt="0"/>
      <dgm:spPr/>
    </dgm:pt>
    <dgm:pt modelId="{CF366FFD-5F20-4E2E-8075-ADB749377918}" type="pres">
      <dgm:prSet presAssocID="{78824990-0B51-4619-8A31-F440B094FA29}" presName="dummyNode2" presStyleLbl="node1" presStyleIdx="0" presStyleCnt="4"/>
      <dgm:spPr/>
    </dgm:pt>
    <dgm:pt modelId="{91E251A3-8C35-4BA7-BA7B-51A3C5D2D39D}" type="pres">
      <dgm:prSet presAssocID="{78824990-0B51-4619-8A31-F440B094FA29}" presName="childNode2" presStyleLbl="bgAcc1" presStyleIdx="1" presStyleCnt="4">
        <dgm:presLayoutVars>
          <dgm:bulletEnabled val="1"/>
        </dgm:presLayoutVars>
      </dgm:prSet>
      <dgm:spPr/>
    </dgm:pt>
    <dgm:pt modelId="{90C7F974-6626-4998-A654-A2C6080861E5}" type="pres">
      <dgm:prSet presAssocID="{78824990-0B51-4619-8A31-F440B094FA29}" presName="childNode2tx" presStyleLbl="bgAcc1" presStyleIdx="1" presStyleCnt="4">
        <dgm:presLayoutVars>
          <dgm:bulletEnabled val="1"/>
        </dgm:presLayoutVars>
      </dgm:prSet>
      <dgm:spPr/>
    </dgm:pt>
    <dgm:pt modelId="{F538ADB3-DC1E-49F0-B8FA-DE92B0C0FAE3}" type="pres">
      <dgm:prSet presAssocID="{78824990-0B51-4619-8A31-F440B094FA29}" presName="parentNode2" presStyleLbl="node1" presStyleIdx="1" presStyleCnt="4">
        <dgm:presLayoutVars>
          <dgm:chMax val="0"/>
          <dgm:bulletEnabled val="1"/>
        </dgm:presLayoutVars>
      </dgm:prSet>
      <dgm:spPr/>
    </dgm:pt>
    <dgm:pt modelId="{A6B84EB7-943F-45AC-821D-CABB0E7687AF}" type="pres">
      <dgm:prSet presAssocID="{78824990-0B51-4619-8A31-F440B094FA29}" presName="connSite2" presStyleCnt="0"/>
      <dgm:spPr/>
    </dgm:pt>
    <dgm:pt modelId="{112F1002-836C-4C55-ABAC-0F43BC09B215}" type="pres">
      <dgm:prSet presAssocID="{A6201DFC-7CB8-4F45-8293-C4BB15E8CDAE}" presName="Name18" presStyleLbl="sibTrans2D1" presStyleIdx="1" presStyleCnt="3"/>
      <dgm:spPr/>
    </dgm:pt>
    <dgm:pt modelId="{7704F437-DBCB-4783-BA2A-8C9E24E2DE4C}" type="pres">
      <dgm:prSet presAssocID="{6CECE689-72E1-4473-B107-B29427B54CA2}" presName="composite1" presStyleCnt="0"/>
      <dgm:spPr/>
    </dgm:pt>
    <dgm:pt modelId="{E61A3052-F2F0-4C63-8D1F-9F10DBE477BB}" type="pres">
      <dgm:prSet presAssocID="{6CECE689-72E1-4473-B107-B29427B54CA2}" presName="dummyNode1" presStyleLbl="node1" presStyleIdx="1" presStyleCnt="4"/>
      <dgm:spPr/>
    </dgm:pt>
    <dgm:pt modelId="{0E1A8E30-0924-4149-ACE9-72245C08928B}" type="pres">
      <dgm:prSet presAssocID="{6CECE689-72E1-4473-B107-B29427B54CA2}" presName="childNode1" presStyleLbl="bgAcc1" presStyleIdx="2" presStyleCnt="4">
        <dgm:presLayoutVars>
          <dgm:bulletEnabled val="1"/>
        </dgm:presLayoutVars>
      </dgm:prSet>
      <dgm:spPr/>
    </dgm:pt>
    <dgm:pt modelId="{7BB6599C-2526-417C-B09D-250819C28234}" type="pres">
      <dgm:prSet presAssocID="{6CECE689-72E1-4473-B107-B29427B54CA2}" presName="childNode1tx" presStyleLbl="bgAcc1" presStyleIdx="2" presStyleCnt="4">
        <dgm:presLayoutVars>
          <dgm:bulletEnabled val="1"/>
        </dgm:presLayoutVars>
      </dgm:prSet>
      <dgm:spPr/>
    </dgm:pt>
    <dgm:pt modelId="{5E3092AF-24C6-4D56-8FD6-D40A50DE4A92}" type="pres">
      <dgm:prSet presAssocID="{6CECE689-72E1-4473-B107-B29427B54CA2}" presName="parentNode1" presStyleLbl="node1" presStyleIdx="2" presStyleCnt="4">
        <dgm:presLayoutVars>
          <dgm:chMax val="1"/>
          <dgm:bulletEnabled val="1"/>
        </dgm:presLayoutVars>
      </dgm:prSet>
      <dgm:spPr/>
    </dgm:pt>
    <dgm:pt modelId="{29C67CB8-9D53-4D6E-89D4-ADCDF34824CD}" type="pres">
      <dgm:prSet presAssocID="{6CECE689-72E1-4473-B107-B29427B54CA2}" presName="connSite1" presStyleCnt="0"/>
      <dgm:spPr/>
    </dgm:pt>
    <dgm:pt modelId="{F21D7D41-369A-4D16-83C5-7D1A8605F3CE}" type="pres">
      <dgm:prSet presAssocID="{0911E572-48E4-4F31-9FD0-AD873E770CD3}" presName="Name9" presStyleLbl="sibTrans2D1" presStyleIdx="2" presStyleCnt="3"/>
      <dgm:spPr/>
    </dgm:pt>
    <dgm:pt modelId="{AAE3A136-E276-4210-9E30-707323E1F864}" type="pres">
      <dgm:prSet presAssocID="{BD106F37-93BC-47DF-BE32-FAAF5F2FFA1C}" presName="composite2" presStyleCnt="0"/>
      <dgm:spPr/>
    </dgm:pt>
    <dgm:pt modelId="{C295F053-E988-4E58-BD8F-9790F67D0515}" type="pres">
      <dgm:prSet presAssocID="{BD106F37-93BC-47DF-BE32-FAAF5F2FFA1C}" presName="dummyNode2" presStyleLbl="node1" presStyleIdx="2" presStyleCnt="4"/>
      <dgm:spPr/>
    </dgm:pt>
    <dgm:pt modelId="{146BC6D2-7EA0-4ACC-AABC-69B83A503F17}" type="pres">
      <dgm:prSet presAssocID="{BD106F37-93BC-47DF-BE32-FAAF5F2FFA1C}" presName="childNode2" presStyleLbl="bgAcc1" presStyleIdx="3" presStyleCnt="4">
        <dgm:presLayoutVars>
          <dgm:bulletEnabled val="1"/>
        </dgm:presLayoutVars>
      </dgm:prSet>
      <dgm:spPr/>
    </dgm:pt>
    <dgm:pt modelId="{98FB0B36-7B98-43D4-ACFF-CEDF59E417CA}" type="pres">
      <dgm:prSet presAssocID="{BD106F37-93BC-47DF-BE32-FAAF5F2FFA1C}" presName="childNode2tx" presStyleLbl="bgAcc1" presStyleIdx="3" presStyleCnt="4">
        <dgm:presLayoutVars>
          <dgm:bulletEnabled val="1"/>
        </dgm:presLayoutVars>
      </dgm:prSet>
      <dgm:spPr/>
    </dgm:pt>
    <dgm:pt modelId="{C88B63A0-FA11-4143-BEB6-8F831BF4BD7A}" type="pres">
      <dgm:prSet presAssocID="{BD106F37-93BC-47DF-BE32-FAAF5F2FFA1C}" presName="parentNode2" presStyleLbl="node1" presStyleIdx="3" presStyleCnt="4">
        <dgm:presLayoutVars>
          <dgm:chMax val="0"/>
          <dgm:bulletEnabled val="1"/>
        </dgm:presLayoutVars>
      </dgm:prSet>
      <dgm:spPr/>
    </dgm:pt>
    <dgm:pt modelId="{6184CEBE-654F-4E96-844B-4F7EA65C3D69}" type="pres">
      <dgm:prSet presAssocID="{BD106F37-93BC-47DF-BE32-FAAF5F2FFA1C}" presName="connSite2" presStyleCnt="0"/>
      <dgm:spPr/>
    </dgm:pt>
  </dgm:ptLst>
  <dgm:cxnLst>
    <dgm:cxn modelId="{9979D204-FFE1-4C88-A665-ACA67BFB871A}" srcId="{7482B0A4-E191-4210-9A39-12999CC6000B}" destId="{E089CB1B-B0DC-46BD-8E00-B1184278CECB}" srcOrd="0" destOrd="0" parTransId="{15C2FAFB-3879-471C-9667-E417B3D6FE48}" sibTransId="{F195B927-1430-4C6A-AAF1-ACDB1FADACE8}"/>
    <dgm:cxn modelId="{9A616614-CAB5-491C-A5BF-F5371452A73F}" srcId="{0A00C7C6-5F22-48DB-BF15-F8598F608E33}" destId="{7482B0A4-E191-4210-9A39-12999CC6000B}" srcOrd="0" destOrd="0" parTransId="{A2CF8992-EFD7-4286-BBAF-F08B993138C5}" sibTransId="{5BEFAFA0-1FA8-4DAD-8DC4-38739E8BB4E2}"/>
    <dgm:cxn modelId="{B33FEC24-7AC3-44BE-8F4D-5751841DE141}" srcId="{78824990-0B51-4619-8A31-F440B094FA29}" destId="{1BD1B454-E47B-4CC2-9722-F81641835A6E}" srcOrd="0" destOrd="0" parTransId="{1B08FDF5-0816-4BAB-A2AD-74331737414F}" sibTransId="{F8177FEB-0D91-4E35-ACE9-8D4DBFC0B79E}"/>
    <dgm:cxn modelId="{550ECB33-2E86-45BE-9C33-D84771BB502B}" type="presOf" srcId="{FF03B504-83FD-47B1-B220-6F06E192B1D4}" destId="{146BC6D2-7EA0-4ACC-AABC-69B83A503F17}" srcOrd="0" destOrd="0" presId="urn:microsoft.com/office/officeart/2005/8/layout/hProcess4"/>
    <dgm:cxn modelId="{8AA87B37-2030-4E79-BB57-7121D1292378}" type="presOf" srcId="{A474909F-9447-4B71-8315-47AC525E861E}" destId="{0E1A8E30-0924-4149-ACE9-72245C08928B}" srcOrd="0" destOrd="0" presId="urn:microsoft.com/office/officeart/2005/8/layout/hProcess4"/>
    <dgm:cxn modelId="{B1F00A5E-E792-4691-A74F-36E5560A21DA}" type="presOf" srcId="{A474909F-9447-4B71-8315-47AC525E861E}" destId="{7BB6599C-2526-417C-B09D-250819C28234}" srcOrd="1" destOrd="0" presId="urn:microsoft.com/office/officeart/2005/8/layout/hProcess4"/>
    <dgm:cxn modelId="{598D7C60-B3FF-43FC-A7C2-BF68DF478161}" type="presOf" srcId="{7482B0A4-E191-4210-9A39-12999CC6000B}" destId="{CAC2EC8D-4B81-4057-AFDC-E243E03E4662}" srcOrd="0" destOrd="0" presId="urn:microsoft.com/office/officeart/2005/8/layout/hProcess4"/>
    <dgm:cxn modelId="{4C563C47-934A-475C-8FC6-8E0210E7E2B6}" srcId="{6CECE689-72E1-4473-B107-B29427B54CA2}" destId="{A474909F-9447-4B71-8315-47AC525E861E}" srcOrd="0" destOrd="0" parTransId="{689C95D6-1DF6-4DD7-B28C-4A1A4A8349FF}" sibTransId="{2B839D3E-D3BF-4C89-9EEA-5D2B6CE097B7}"/>
    <dgm:cxn modelId="{5A46994A-82C2-4CF9-824C-D783785E6724}" type="presOf" srcId="{1BD1B454-E47B-4CC2-9722-F81641835A6E}" destId="{91E251A3-8C35-4BA7-BA7B-51A3C5D2D39D}" srcOrd="0" destOrd="0" presId="urn:microsoft.com/office/officeart/2005/8/layout/hProcess4"/>
    <dgm:cxn modelId="{ECC6904C-DA09-486A-8B01-09EB97B1AE7C}" type="presOf" srcId="{E089CB1B-B0DC-46BD-8E00-B1184278CECB}" destId="{2D7499FD-1669-4ED1-B4E8-77956E2815D6}" srcOrd="1" destOrd="0" presId="urn:microsoft.com/office/officeart/2005/8/layout/hProcess4"/>
    <dgm:cxn modelId="{4918E74C-FBC1-4E22-A365-88F33546907B}" type="presOf" srcId="{BD106F37-93BC-47DF-BE32-FAAF5F2FFA1C}" destId="{C88B63A0-FA11-4143-BEB6-8F831BF4BD7A}" srcOrd="0" destOrd="0" presId="urn:microsoft.com/office/officeart/2005/8/layout/hProcess4"/>
    <dgm:cxn modelId="{CE00324E-2B4A-4796-812D-6B116A885F03}" type="presOf" srcId="{A6201DFC-7CB8-4F45-8293-C4BB15E8CDAE}" destId="{112F1002-836C-4C55-ABAC-0F43BC09B215}" srcOrd="0" destOrd="0" presId="urn:microsoft.com/office/officeart/2005/8/layout/hProcess4"/>
    <dgm:cxn modelId="{5315C955-448D-4358-9B36-E0E79B3FBC9B}" srcId="{0A00C7C6-5F22-48DB-BF15-F8598F608E33}" destId="{BD106F37-93BC-47DF-BE32-FAAF5F2FFA1C}" srcOrd="3" destOrd="0" parTransId="{8C0DFBE0-A1E6-4FC2-8240-888CF79C0654}" sibTransId="{CAC40402-4551-422F-803C-3D541AC19280}"/>
    <dgm:cxn modelId="{9D2E1859-8055-4729-998A-3AA4663A3D6D}" srcId="{0A00C7C6-5F22-48DB-BF15-F8598F608E33}" destId="{78824990-0B51-4619-8A31-F440B094FA29}" srcOrd="1" destOrd="0" parTransId="{5D7000CD-5EFB-4E80-BB95-723679A34EEC}" sibTransId="{A6201DFC-7CB8-4F45-8293-C4BB15E8CDAE}"/>
    <dgm:cxn modelId="{6401B37C-E1CA-49B6-905A-346E0650B694}" type="presOf" srcId="{E089CB1B-B0DC-46BD-8E00-B1184278CECB}" destId="{CCEC2728-6261-4220-AAAC-46F1AE62CBB9}" srcOrd="0" destOrd="0" presId="urn:microsoft.com/office/officeart/2005/8/layout/hProcess4"/>
    <dgm:cxn modelId="{3C434F8B-F7CF-4D30-95CC-51993535D8F1}" type="presOf" srcId="{FF03B504-83FD-47B1-B220-6F06E192B1D4}" destId="{98FB0B36-7B98-43D4-ACFF-CEDF59E417CA}" srcOrd="1" destOrd="0" presId="urn:microsoft.com/office/officeart/2005/8/layout/hProcess4"/>
    <dgm:cxn modelId="{EE948297-1E03-469D-BEBB-FC447A5E8C77}" type="presOf" srcId="{0A00C7C6-5F22-48DB-BF15-F8598F608E33}" destId="{7E161AF2-DF2A-481B-8E82-B7ED4A9299DC}" srcOrd="0" destOrd="0" presId="urn:microsoft.com/office/officeart/2005/8/layout/hProcess4"/>
    <dgm:cxn modelId="{C8EBFFA8-E38E-451E-B213-A43C574946EA}" srcId="{BD106F37-93BC-47DF-BE32-FAAF5F2FFA1C}" destId="{FF03B504-83FD-47B1-B220-6F06E192B1D4}" srcOrd="0" destOrd="0" parTransId="{ED9E59EE-A9CA-4867-B8CD-1F9A6508E0FA}" sibTransId="{45548814-D7EE-44AC-A232-ACF17B12123F}"/>
    <dgm:cxn modelId="{38F33CA9-7C32-4B91-B11A-DA82E4FE8AFD}" srcId="{0A00C7C6-5F22-48DB-BF15-F8598F608E33}" destId="{6CECE689-72E1-4473-B107-B29427B54CA2}" srcOrd="2" destOrd="0" parTransId="{EC212877-AC2E-4B46-88F3-E4794909A3DC}" sibTransId="{0911E572-48E4-4F31-9FD0-AD873E770CD3}"/>
    <dgm:cxn modelId="{47E320BD-5243-4AAA-AA69-9D158084458B}" type="presOf" srcId="{6CECE689-72E1-4473-B107-B29427B54CA2}" destId="{5E3092AF-24C6-4D56-8FD6-D40A50DE4A92}" srcOrd="0" destOrd="0" presId="urn:microsoft.com/office/officeart/2005/8/layout/hProcess4"/>
    <dgm:cxn modelId="{954816D0-43A4-4BB5-86F9-557B85959466}" type="presOf" srcId="{78824990-0B51-4619-8A31-F440B094FA29}" destId="{F538ADB3-DC1E-49F0-B8FA-DE92B0C0FAE3}" srcOrd="0" destOrd="0" presId="urn:microsoft.com/office/officeart/2005/8/layout/hProcess4"/>
    <dgm:cxn modelId="{3D80F4E1-718D-46C6-A8D5-16B72EDE373F}" type="presOf" srcId="{1BD1B454-E47B-4CC2-9722-F81641835A6E}" destId="{90C7F974-6626-4998-A654-A2C6080861E5}" srcOrd="1" destOrd="0" presId="urn:microsoft.com/office/officeart/2005/8/layout/hProcess4"/>
    <dgm:cxn modelId="{9CC749F6-34E0-43DB-8B6E-5434265AE46A}" type="presOf" srcId="{5BEFAFA0-1FA8-4DAD-8DC4-38739E8BB4E2}" destId="{5116935E-FE47-4C4F-9357-13842D724DB0}" srcOrd="0" destOrd="0" presId="urn:microsoft.com/office/officeart/2005/8/layout/hProcess4"/>
    <dgm:cxn modelId="{49BE2DFD-00AC-4320-8A7F-13BA3D4A6D90}" type="presOf" srcId="{0911E572-48E4-4F31-9FD0-AD873E770CD3}" destId="{F21D7D41-369A-4D16-83C5-7D1A8605F3CE}" srcOrd="0" destOrd="0" presId="urn:microsoft.com/office/officeart/2005/8/layout/hProcess4"/>
    <dgm:cxn modelId="{F52D19D7-EAE8-4CF9-8449-1D0B8183496B}" type="presParOf" srcId="{7E161AF2-DF2A-481B-8E82-B7ED4A9299DC}" destId="{405221BA-4978-4C86-BA21-FCF7E885D626}" srcOrd="0" destOrd="0" presId="urn:microsoft.com/office/officeart/2005/8/layout/hProcess4"/>
    <dgm:cxn modelId="{E57967D9-8C03-40EA-8816-DA06A11CE31A}" type="presParOf" srcId="{7E161AF2-DF2A-481B-8E82-B7ED4A9299DC}" destId="{45D0D039-666D-4377-A22F-D9259122EE86}" srcOrd="1" destOrd="0" presId="urn:microsoft.com/office/officeart/2005/8/layout/hProcess4"/>
    <dgm:cxn modelId="{F39B6B69-3D36-4ADD-B7F1-9649F9F9952D}" type="presParOf" srcId="{7E161AF2-DF2A-481B-8E82-B7ED4A9299DC}" destId="{D208282A-99DD-4BBF-9247-EA96164DBF7C}" srcOrd="2" destOrd="0" presId="urn:microsoft.com/office/officeart/2005/8/layout/hProcess4"/>
    <dgm:cxn modelId="{D2D98528-733A-41F8-BFB3-A915945EBDE5}" type="presParOf" srcId="{D208282A-99DD-4BBF-9247-EA96164DBF7C}" destId="{DC3CDE41-80D8-4304-939D-E37C6961E3B4}" srcOrd="0" destOrd="0" presId="urn:microsoft.com/office/officeart/2005/8/layout/hProcess4"/>
    <dgm:cxn modelId="{1793A711-AA59-49ED-9842-30A42102128A}" type="presParOf" srcId="{DC3CDE41-80D8-4304-939D-E37C6961E3B4}" destId="{D0C1CD02-0AC7-49E4-AC52-3CFB33DB111A}" srcOrd="0" destOrd="0" presId="urn:microsoft.com/office/officeart/2005/8/layout/hProcess4"/>
    <dgm:cxn modelId="{B12F154A-3338-45F7-8338-A980395FD7A0}" type="presParOf" srcId="{DC3CDE41-80D8-4304-939D-E37C6961E3B4}" destId="{CCEC2728-6261-4220-AAAC-46F1AE62CBB9}" srcOrd="1" destOrd="0" presId="urn:microsoft.com/office/officeart/2005/8/layout/hProcess4"/>
    <dgm:cxn modelId="{49F83EF4-376D-4925-9C74-D13D53E2AFDD}" type="presParOf" srcId="{DC3CDE41-80D8-4304-939D-E37C6961E3B4}" destId="{2D7499FD-1669-4ED1-B4E8-77956E2815D6}" srcOrd="2" destOrd="0" presId="urn:microsoft.com/office/officeart/2005/8/layout/hProcess4"/>
    <dgm:cxn modelId="{F67F5DA9-A051-49E8-9F44-1B6864F66EB9}" type="presParOf" srcId="{DC3CDE41-80D8-4304-939D-E37C6961E3B4}" destId="{CAC2EC8D-4B81-4057-AFDC-E243E03E4662}" srcOrd="3" destOrd="0" presId="urn:microsoft.com/office/officeart/2005/8/layout/hProcess4"/>
    <dgm:cxn modelId="{7796A8BB-F6BC-4D1C-8560-95CDA54B14E7}" type="presParOf" srcId="{DC3CDE41-80D8-4304-939D-E37C6961E3B4}" destId="{3511FD0A-AFE7-46B1-9E03-91A0D2D96F4F}" srcOrd="4" destOrd="0" presId="urn:microsoft.com/office/officeart/2005/8/layout/hProcess4"/>
    <dgm:cxn modelId="{9C215498-A399-44E1-A2DB-F69F27536F45}" type="presParOf" srcId="{D208282A-99DD-4BBF-9247-EA96164DBF7C}" destId="{5116935E-FE47-4C4F-9357-13842D724DB0}" srcOrd="1" destOrd="0" presId="urn:microsoft.com/office/officeart/2005/8/layout/hProcess4"/>
    <dgm:cxn modelId="{20930DA2-702D-4982-BBC6-9D63AE5D068A}" type="presParOf" srcId="{D208282A-99DD-4BBF-9247-EA96164DBF7C}" destId="{CC7A232E-2AEC-4C48-9FB7-DA2A8496BBBA}" srcOrd="2" destOrd="0" presId="urn:microsoft.com/office/officeart/2005/8/layout/hProcess4"/>
    <dgm:cxn modelId="{40B6FA3D-E628-4656-9BAD-8BD655DD3FD2}" type="presParOf" srcId="{CC7A232E-2AEC-4C48-9FB7-DA2A8496BBBA}" destId="{CF366FFD-5F20-4E2E-8075-ADB749377918}" srcOrd="0" destOrd="0" presId="urn:microsoft.com/office/officeart/2005/8/layout/hProcess4"/>
    <dgm:cxn modelId="{ED66B27B-2656-43EA-897F-772BCC9FF00B}" type="presParOf" srcId="{CC7A232E-2AEC-4C48-9FB7-DA2A8496BBBA}" destId="{91E251A3-8C35-4BA7-BA7B-51A3C5D2D39D}" srcOrd="1" destOrd="0" presId="urn:microsoft.com/office/officeart/2005/8/layout/hProcess4"/>
    <dgm:cxn modelId="{6F48EAD1-D5AB-4C5A-924F-3F6EE341766E}" type="presParOf" srcId="{CC7A232E-2AEC-4C48-9FB7-DA2A8496BBBA}" destId="{90C7F974-6626-4998-A654-A2C6080861E5}" srcOrd="2" destOrd="0" presId="urn:microsoft.com/office/officeart/2005/8/layout/hProcess4"/>
    <dgm:cxn modelId="{26820B1F-4028-4E47-8D1F-716260BC0217}" type="presParOf" srcId="{CC7A232E-2AEC-4C48-9FB7-DA2A8496BBBA}" destId="{F538ADB3-DC1E-49F0-B8FA-DE92B0C0FAE3}" srcOrd="3" destOrd="0" presId="urn:microsoft.com/office/officeart/2005/8/layout/hProcess4"/>
    <dgm:cxn modelId="{9B71281A-7766-4464-B06E-09230FA68779}" type="presParOf" srcId="{CC7A232E-2AEC-4C48-9FB7-DA2A8496BBBA}" destId="{A6B84EB7-943F-45AC-821D-CABB0E7687AF}" srcOrd="4" destOrd="0" presId="urn:microsoft.com/office/officeart/2005/8/layout/hProcess4"/>
    <dgm:cxn modelId="{E541E35F-4326-435A-9090-C4A2CE4E12AC}" type="presParOf" srcId="{D208282A-99DD-4BBF-9247-EA96164DBF7C}" destId="{112F1002-836C-4C55-ABAC-0F43BC09B215}" srcOrd="3" destOrd="0" presId="urn:microsoft.com/office/officeart/2005/8/layout/hProcess4"/>
    <dgm:cxn modelId="{E637F656-AEA7-40C3-8F7C-E3820A80032B}" type="presParOf" srcId="{D208282A-99DD-4BBF-9247-EA96164DBF7C}" destId="{7704F437-DBCB-4783-BA2A-8C9E24E2DE4C}" srcOrd="4" destOrd="0" presId="urn:microsoft.com/office/officeart/2005/8/layout/hProcess4"/>
    <dgm:cxn modelId="{C2136ECE-7933-4044-AFB0-364E99C95F53}" type="presParOf" srcId="{7704F437-DBCB-4783-BA2A-8C9E24E2DE4C}" destId="{E61A3052-F2F0-4C63-8D1F-9F10DBE477BB}" srcOrd="0" destOrd="0" presId="urn:microsoft.com/office/officeart/2005/8/layout/hProcess4"/>
    <dgm:cxn modelId="{E20FACE7-399D-44C9-AC02-DD42FC0761EB}" type="presParOf" srcId="{7704F437-DBCB-4783-BA2A-8C9E24E2DE4C}" destId="{0E1A8E30-0924-4149-ACE9-72245C08928B}" srcOrd="1" destOrd="0" presId="urn:microsoft.com/office/officeart/2005/8/layout/hProcess4"/>
    <dgm:cxn modelId="{8051086D-5C6B-4480-885F-4A655D47C03C}" type="presParOf" srcId="{7704F437-DBCB-4783-BA2A-8C9E24E2DE4C}" destId="{7BB6599C-2526-417C-B09D-250819C28234}" srcOrd="2" destOrd="0" presId="urn:microsoft.com/office/officeart/2005/8/layout/hProcess4"/>
    <dgm:cxn modelId="{835F2E61-DF5D-409D-BF36-82C3839FA08D}" type="presParOf" srcId="{7704F437-DBCB-4783-BA2A-8C9E24E2DE4C}" destId="{5E3092AF-24C6-4D56-8FD6-D40A50DE4A92}" srcOrd="3" destOrd="0" presId="urn:microsoft.com/office/officeart/2005/8/layout/hProcess4"/>
    <dgm:cxn modelId="{A73CD2CB-D03C-4EE5-ADB0-CF2D7D5AF227}" type="presParOf" srcId="{7704F437-DBCB-4783-BA2A-8C9E24E2DE4C}" destId="{29C67CB8-9D53-4D6E-89D4-ADCDF34824CD}" srcOrd="4" destOrd="0" presId="urn:microsoft.com/office/officeart/2005/8/layout/hProcess4"/>
    <dgm:cxn modelId="{DA37FC8A-7CEF-4BAE-AE84-348D82A4CB39}" type="presParOf" srcId="{D208282A-99DD-4BBF-9247-EA96164DBF7C}" destId="{F21D7D41-369A-4D16-83C5-7D1A8605F3CE}" srcOrd="5" destOrd="0" presId="urn:microsoft.com/office/officeart/2005/8/layout/hProcess4"/>
    <dgm:cxn modelId="{B7FAE354-A238-4C57-BC73-3038AC690FAF}" type="presParOf" srcId="{D208282A-99DD-4BBF-9247-EA96164DBF7C}" destId="{AAE3A136-E276-4210-9E30-707323E1F864}" srcOrd="6" destOrd="0" presId="urn:microsoft.com/office/officeart/2005/8/layout/hProcess4"/>
    <dgm:cxn modelId="{4D6AAA2B-E705-4EA4-9F6A-3290292B1B12}" type="presParOf" srcId="{AAE3A136-E276-4210-9E30-707323E1F864}" destId="{C295F053-E988-4E58-BD8F-9790F67D0515}" srcOrd="0" destOrd="0" presId="urn:microsoft.com/office/officeart/2005/8/layout/hProcess4"/>
    <dgm:cxn modelId="{9A6BEB55-1BFE-4DCB-9120-538531AE977B}" type="presParOf" srcId="{AAE3A136-E276-4210-9E30-707323E1F864}" destId="{146BC6D2-7EA0-4ACC-AABC-69B83A503F17}" srcOrd="1" destOrd="0" presId="urn:microsoft.com/office/officeart/2005/8/layout/hProcess4"/>
    <dgm:cxn modelId="{D0DF0464-68A7-4B81-B6A2-A31EF424F662}" type="presParOf" srcId="{AAE3A136-E276-4210-9E30-707323E1F864}" destId="{98FB0B36-7B98-43D4-ACFF-CEDF59E417CA}" srcOrd="2" destOrd="0" presId="urn:microsoft.com/office/officeart/2005/8/layout/hProcess4"/>
    <dgm:cxn modelId="{5E5242AC-469E-4EC2-917E-D80A48A28506}" type="presParOf" srcId="{AAE3A136-E276-4210-9E30-707323E1F864}" destId="{C88B63A0-FA11-4143-BEB6-8F831BF4BD7A}" srcOrd="3" destOrd="0" presId="urn:microsoft.com/office/officeart/2005/8/layout/hProcess4"/>
    <dgm:cxn modelId="{2C191ED5-9462-49B8-ABF1-66D994B9F6C8}" type="presParOf" srcId="{AAE3A136-E276-4210-9E30-707323E1F864}" destId="{6184CEBE-654F-4E96-844B-4F7EA65C3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A00C7C6-5F22-48DB-BF15-F8598F608E33}" type="doc">
      <dgm:prSet loTypeId="urn:microsoft.com/office/officeart/2005/8/layout/process1" loCatId="process" qsTypeId="urn:microsoft.com/office/officeart/2005/8/quickstyle/simple5" qsCatId="simple" csTypeId="urn:microsoft.com/office/officeart/2005/8/colors/colorful1" csCatId="colorful" phldr="1"/>
      <dgm:spPr/>
    </dgm:pt>
    <dgm:pt modelId="{7482B0A4-E191-4210-9A39-12999CC6000B}">
      <dgm:prSet phldrT="[Text]"/>
      <dgm:spPr/>
      <dgm:t>
        <a:bodyPr/>
        <a:lstStyle/>
        <a:p>
          <a:r>
            <a:rPr lang="en-US" dirty="0"/>
            <a:t>Reddit Data Requesting</a:t>
          </a:r>
        </a:p>
      </dgm:t>
    </dgm:pt>
    <dgm:pt modelId="{A2CF8992-EFD7-4286-BBAF-F08B993138C5}" type="parTrans" cxnId="{9A616614-CAB5-491C-A5BF-F5371452A73F}">
      <dgm:prSet/>
      <dgm:spPr/>
      <dgm:t>
        <a:bodyPr/>
        <a:lstStyle/>
        <a:p>
          <a:endParaRPr lang="en-US"/>
        </a:p>
      </dgm:t>
    </dgm:pt>
    <dgm:pt modelId="{5BEFAFA0-1FA8-4DAD-8DC4-38739E8BB4E2}" type="sibTrans" cxnId="{9A616614-CAB5-491C-A5BF-F5371452A73F}">
      <dgm:prSet/>
      <dgm:spPr/>
      <dgm:t>
        <a:bodyPr/>
        <a:lstStyle/>
        <a:p>
          <a:endParaRPr lang="en-US"/>
        </a:p>
      </dgm:t>
    </dgm:pt>
    <dgm:pt modelId="{78824990-0B51-4619-8A31-F440B094FA29}">
      <dgm:prSet phldrT="[Text]"/>
      <dgm:spPr/>
      <dgm:t>
        <a:bodyPr/>
        <a:lstStyle/>
        <a:p>
          <a:r>
            <a:rPr lang="en-US" dirty="0"/>
            <a:t>EDA</a:t>
          </a:r>
        </a:p>
      </dgm:t>
    </dgm:pt>
    <dgm:pt modelId="{5D7000CD-5EFB-4E80-BB95-723679A34EEC}" type="parTrans" cxnId="{9D2E1859-8055-4729-998A-3AA4663A3D6D}">
      <dgm:prSet/>
      <dgm:spPr/>
      <dgm:t>
        <a:bodyPr/>
        <a:lstStyle/>
        <a:p>
          <a:endParaRPr lang="en-US"/>
        </a:p>
      </dgm:t>
    </dgm:pt>
    <dgm:pt modelId="{A6201DFC-7CB8-4F45-8293-C4BB15E8CDAE}" type="sibTrans" cxnId="{9D2E1859-8055-4729-998A-3AA4663A3D6D}">
      <dgm:prSet/>
      <dgm:spPr/>
      <dgm:t>
        <a:bodyPr/>
        <a:lstStyle/>
        <a:p>
          <a:endParaRPr lang="en-US"/>
        </a:p>
      </dgm:t>
    </dgm:pt>
    <dgm:pt modelId="{6CECE689-72E1-4473-B107-B29427B54CA2}">
      <dgm:prSet phldrT="[Text]"/>
      <dgm:spPr>
        <a:solidFill>
          <a:schemeClr val="bg1"/>
        </a:solidFill>
      </dgm:spPr>
      <dgm:t>
        <a:bodyPr/>
        <a:lstStyle/>
        <a:p>
          <a:r>
            <a:rPr lang="en-US" dirty="0">
              <a:solidFill>
                <a:schemeClr val="bg1"/>
              </a:solidFill>
            </a:rPr>
            <a:t>Features Selection</a:t>
          </a:r>
        </a:p>
      </dgm:t>
    </dgm:pt>
    <dgm:pt modelId="{EC212877-AC2E-4B46-88F3-E4794909A3DC}" type="parTrans" cxnId="{38F33CA9-7C32-4B91-B11A-DA82E4FE8AFD}">
      <dgm:prSet/>
      <dgm:spPr/>
      <dgm:t>
        <a:bodyPr/>
        <a:lstStyle/>
        <a:p>
          <a:endParaRPr lang="en-US"/>
        </a:p>
      </dgm:t>
    </dgm:pt>
    <dgm:pt modelId="{0911E572-48E4-4F31-9FD0-AD873E770CD3}" type="sibTrans" cxnId="{38F33CA9-7C32-4B91-B11A-DA82E4FE8AFD}">
      <dgm:prSet/>
      <dgm:spPr/>
      <dgm:t>
        <a:bodyPr/>
        <a:lstStyle/>
        <a:p>
          <a:endParaRPr lang="en-US"/>
        </a:p>
      </dgm:t>
    </dgm:pt>
    <dgm:pt modelId="{BD106F37-93BC-47DF-BE32-FAAF5F2FFA1C}">
      <dgm:prSet phldrT="[Text]"/>
      <dgm:spPr>
        <a:solidFill>
          <a:schemeClr val="bg1"/>
        </a:solidFill>
      </dgm:spPr>
      <dgm:t>
        <a:bodyPr/>
        <a:lstStyle/>
        <a:p>
          <a:r>
            <a:rPr lang="en-US" dirty="0">
              <a:solidFill>
                <a:schemeClr val="bg1"/>
              </a:solidFill>
            </a:rPr>
            <a:t>Modeling and Evaluation </a:t>
          </a:r>
        </a:p>
      </dgm:t>
    </dgm:pt>
    <dgm:pt modelId="{8C0DFBE0-A1E6-4FC2-8240-888CF79C0654}" type="parTrans" cxnId="{5315C955-448D-4358-9B36-E0E79B3FBC9B}">
      <dgm:prSet/>
      <dgm:spPr/>
      <dgm:t>
        <a:bodyPr/>
        <a:lstStyle/>
        <a:p>
          <a:endParaRPr lang="en-US"/>
        </a:p>
      </dgm:t>
    </dgm:pt>
    <dgm:pt modelId="{CAC40402-4551-422F-803C-3D541AC19280}" type="sibTrans" cxnId="{5315C955-448D-4358-9B36-E0E79B3FBC9B}">
      <dgm:prSet/>
      <dgm:spPr/>
      <dgm:t>
        <a:bodyPr/>
        <a:lstStyle/>
        <a:p>
          <a:endParaRPr lang="en-US"/>
        </a:p>
      </dgm:t>
    </dgm:pt>
    <dgm:pt modelId="{BE0D438D-01ED-49C5-AD24-D95F2051DA2D}" type="pres">
      <dgm:prSet presAssocID="{0A00C7C6-5F22-48DB-BF15-F8598F608E33}" presName="Name0" presStyleCnt="0">
        <dgm:presLayoutVars>
          <dgm:dir/>
          <dgm:resizeHandles val="exact"/>
        </dgm:presLayoutVars>
      </dgm:prSet>
      <dgm:spPr/>
    </dgm:pt>
    <dgm:pt modelId="{52334919-780C-487D-8D46-F1B86D667DB6}" type="pres">
      <dgm:prSet presAssocID="{7482B0A4-E191-4210-9A39-12999CC6000B}" presName="node" presStyleLbl="node1" presStyleIdx="0" presStyleCnt="4">
        <dgm:presLayoutVars>
          <dgm:bulletEnabled val="1"/>
        </dgm:presLayoutVars>
      </dgm:prSet>
      <dgm:spPr/>
    </dgm:pt>
    <dgm:pt modelId="{A5EBF6C1-0DB9-499C-9DF1-B388AA0B3EDD}" type="pres">
      <dgm:prSet presAssocID="{5BEFAFA0-1FA8-4DAD-8DC4-38739E8BB4E2}" presName="sibTrans" presStyleLbl="sibTrans2D1" presStyleIdx="0" presStyleCnt="3"/>
      <dgm:spPr/>
    </dgm:pt>
    <dgm:pt modelId="{5046353E-3E9A-42E4-9A31-FB9EAC29458B}" type="pres">
      <dgm:prSet presAssocID="{5BEFAFA0-1FA8-4DAD-8DC4-38739E8BB4E2}" presName="connectorText" presStyleLbl="sibTrans2D1" presStyleIdx="0" presStyleCnt="3"/>
      <dgm:spPr/>
    </dgm:pt>
    <dgm:pt modelId="{6E2B0DE2-5CC5-41AB-9A0A-EE1AFF7C2409}" type="pres">
      <dgm:prSet presAssocID="{78824990-0B51-4619-8A31-F440B094FA29}" presName="node" presStyleLbl="node1" presStyleIdx="1" presStyleCnt="4">
        <dgm:presLayoutVars>
          <dgm:bulletEnabled val="1"/>
        </dgm:presLayoutVars>
      </dgm:prSet>
      <dgm:spPr/>
    </dgm:pt>
    <dgm:pt modelId="{90BFCB82-E402-4CAE-8490-5340E9A1C3A8}" type="pres">
      <dgm:prSet presAssocID="{A6201DFC-7CB8-4F45-8293-C4BB15E8CDAE}" presName="sibTrans" presStyleLbl="sibTrans2D1" presStyleIdx="1" presStyleCnt="3"/>
      <dgm:spPr/>
    </dgm:pt>
    <dgm:pt modelId="{2B2DEB03-10C7-4068-BFC7-71509106E1B5}" type="pres">
      <dgm:prSet presAssocID="{A6201DFC-7CB8-4F45-8293-C4BB15E8CDAE}" presName="connectorText" presStyleLbl="sibTrans2D1" presStyleIdx="1" presStyleCnt="3"/>
      <dgm:spPr/>
    </dgm:pt>
    <dgm:pt modelId="{15A0CB37-67C9-4AFB-A0BE-7A6ADE58190C}" type="pres">
      <dgm:prSet presAssocID="{6CECE689-72E1-4473-B107-B29427B54CA2}" presName="node" presStyleLbl="node1" presStyleIdx="2" presStyleCnt="4">
        <dgm:presLayoutVars>
          <dgm:bulletEnabled val="1"/>
        </dgm:presLayoutVars>
      </dgm:prSet>
      <dgm:spPr/>
    </dgm:pt>
    <dgm:pt modelId="{9E8A29C7-EB6D-4AE0-81F9-6DED64BFC228}" type="pres">
      <dgm:prSet presAssocID="{0911E572-48E4-4F31-9FD0-AD873E770CD3}" presName="sibTrans" presStyleLbl="sibTrans2D1" presStyleIdx="2" presStyleCnt="3"/>
      <dgm:spPr/>
    </dgm:pt>
    <dgm:pt modelId="{B5207EFA-069A-4BEC-959A-CA1CADFBA35D}" type="pres">
      <dgm:prSet presAssocID="{0911E572-48E4-4F31-9FD0-AD873E770CD3}" presName="connectorText" presStyleLbl="sibTrans2D1" presStyleIdx="2" presStyleCnt="3"/>
      <dgm:spPr/>
    </dgm:pt>
    <dgm:pt modelId="{6F6D6CDC-3CA1-4F85-9EF4-A4EDE01B6644}" type="pres">
      <dgm:prSet presAssocID="{BD106F37-93BC-47DF-BE32-FAAF5F2FFA1C}" presName="node" presStyleLbl="node1" presStyleIdx="3" presStyleCnt="4">
        <dgm:presLayoutVars>
          <dgm:bulletEnabled val="1"/>
        </dgm:presLayoutVars>
      </dgm:prSet>
      <dgm:spPr/>
    </dgm:pt>
  </dgm:ptLst>
  <dgm:cxnLst>
    <dgm:cxn modelId="{9A616614-CAB5-491C-A5BF-F5371452A73F}" srcId="{0A00C7C6-5F22-48DB-BF15-F8598F608E33}" destId="{7482B0A4-E191-4210-9A39-12999CC6000B}" srcOrd="0" destOrd="0" parTransId="{A2CF8992-EFD7-4286-BBAF-F08B993138C5}" sibTransId="{5BEFAFA0-1FA8-4DAD-8DC4-38739E8BB4E2}"/>
    <dgm:cxn modelId="{FBAEE92F-7C7E-43CF-876B-6B016228C1E7}" type="presOf" srcId="{0A00C7C6-5F22-48DB-BF15-F8598F608E33}" destId="{BE0D438D-01ED-49C5-AD24-D95F2051DA2D}" srcOrd="0" destOrd="0" presId="urn:microsoft.com/office/officeart/2005/8/layout/process1"/>
    <dgm:cxn modelId="{4E97AE5D-0541-4F41-903D-22C240C22352}" type="presOf" srcId="{5BEFAFA0-1FA8-4DAD-8DC4-38739E8BB4E2}" destId="{A5EBF6C1-0DB9-499C-9DF1-B388AA0B3EDD}" srcOrd="0" destOrd="0" presId="urn:microsoft.com/office/officeart/2005/8/layout/process1"/>
    <dgm:cxn modelId="{F2DF9A42-AFFB-4BA0-BE7D-D18AFDC0E3CD}" type="presOf" srcId="{6CECE689-72E1-4473-B107-B29427B54CA2}" destId="{15A0CB37-67C9-4AFB-A0BE-7A6ADE58190C}" srcOrd="0" destOrd="0" presId="urn:microsoft.com/office/officeart/2005/8/layout/process1"/>
    <dgm:cxn modelId="{A2775149-54E1-4851-BE7C-638D5640B2EB}" type="presOf" srcId="{A6201DFC-7CB8-4F45-8293-C4BB15E8CDAE}" destId="{2B2DEB03-10C7-4068-BFC7-71509106E1B5}" srcOrd="1" destOrd="0" presId="urn:microsoft.com/office/officeart/2005/8/layout/process1"/>
    <dgm:cxn modelId="{7FA9F651-D0CF-4AD1-8F1C-11B2DAA619CD}" type="presOf" srcId="{BD106F37-93BC-47DF-BE32-FAAF5F2FFA1C}" destId="{6F6D6CDC-3CA1-4F85-9EF4-A4EDE01B6644}" srcOrd="0" destOrd="0" presId="urn:microsoft.com/office/officeart/2005/8/layout/process1"/>
    <dgm:cxn modelId="{5315C955-448D-4358-9B36-E0E79B3FBC9B}" srcId="{0A00C7C6-5F22-48DB-BF15-F8598F608E33}" destId="{BD106F37-93BC-47DF-BE32-FAAF5F2FFA1C}" srcOrd="3" destOrd="0" parTransId="{8C0DFBE0-A1E6-4FC2-8240-888CF79C0654}" sibTransId="{CAC40402-4551-422F-803C-3D541AC19280}"/>
    <dgm:cxn modelId="{9D2E1859-8055-4729-998A-3AA4663A3D6D}" srcId="{0A00C7C6-5F22-48DB-BF15-F8598F608E33}" destId="{78824990-0B51-4619-8A31-F440B094FA29}" srcOrd="1" destOrd="0" parTransId="{5D7000CD-5EFB-4E80-BB95-723679A34EEC}" sibTransId="{A6201DFC-7CB8-4F45-8293-C4BB15E8CDAE}"/>
    <dgm:cxn modelId="{BBF7FB9A-8241-499D-BB9B-A93BF982473B}" type="presOf" srcId="{0911E572-48E4-4F31-9FD0-AD873E770CD3}" destId="{B5207EFA-069A-4BEC-959A-CA1CADFBA35D}" srcOrd="1" destOrd="0" presId="urn:microsoft.com/office/officeart/2005/8/layout/process1"/>
    <dgm:cxn modelId="{38F33CA9-7C32-4B91-B11A-DA82E4FE8AFD}" srcId="{0A00C7C6-5F22-48DB-BF15-F8598F608E33}" destId="{6CECE689-72E1-4473-B107-B29427B54CA2}" srcOrd="2" destOrd="0" parTransId="{EC212877-AC2E-4B46-88F3-E4794909A3DC}" sibTransId="{0911E572-48E4-4F31-9FD0-AD873E770CD3}"/>
    <dgm:cxn modelId="{D8C356AE-E7AF-427D-8316-306BFE0EBCEC}" type="presOf" srcId="{78824990-0B51-4619-8A31-F440B094FA29}" destId="{6E2B0DE2-5CC5-41AB-9A0A-EE1AFF7C2409}" srcOrd="0" destOrd="0" presId="urn:microsoft.com/office/officeart/2005/8/layout/process1"/>
    <dgm:cxn modelId="{06D3C1AF-074F-4268-B02D-11A083AC8357}" type="presOf" srcId="{0911E572-48E4-4F31-9FD0-AD873E770CD3}" destId="{9E8A29C7-EB6D-4AE0-81F9-6DED64BFC228}" srcOrd="0" destOrd="0" presId="urn:microsoft.com/office/officeart/2005/8/layout/process1"/>
    <dgm:cxn modelId="{ADFB41C3-83A6-404C-8E55-6C85F4721B34}" type="presOf" srcId="{A6201DFC-7CB8-4F45-8293-C4BB15E8CDAE}" destId="{90BFCB82-E402-4CAE-8490-5340E9A1C3A8}" srcOrd="0" destOrd="0" presId="urn:microsoft.com/office/officeart/2005/8/layout/process1"/>
    <dgm:cxn modelId="{38A816C8-B875-4452-9FDA-F29F6C7D18B9}" type="presOf" srcId="{7482B0A4-E191-4210-9A39-12999CC6000B}" destId="{52334919-780C-487D-8D46-F1B86D667DB6}" srcOrd="0" destOrd="0" presId="urn:microsoft.com/office/officeart/2005/8/layout/process1"/>
    <dgm:cxn modelId="{6D0A0BDF-B5DC-4C82-9AAF-B4A08D411C6C}" type="presOf" srcId="{5BEFAFA0-1FA8-4DAD-8DC4-38739E8BB4E2}" destId="{5046353E-3E9A-42E4-9A31-FB9EAC29458B}" srcOrd="1" destOrd="0" presId="urn:microsoft.com/office/officeart/2005/8/layout/process1"/>
    <dgm:cxn modelId="{A1CE2E67-1C6D-4642-811C-23B416C97F42}" type="presParOf" srcId="{BE0D438D-01ED-49C5-AD24-D95F2051DA2D}" destId="{52334919-780C-487D-8D46-F1B86D667DB6}" srcOrd="0" destOrd="0" presId="urn:microsoft.com/office/officeart/2005/8/layout/process1"/>
    <dgm:cxn modelId="{F8F1E6B8-2739-462D-AE6C-CCDD5904A4C1}" type="presParOf" srcId="{BE0D438D-01ED-49C5-AD24-D95F2051DA2D}" destId="{A5EBF6C1-0DB9-499C-9DF1-B388AA0B3EDD}" srcOrd="1" destOrd="0" presId="urn:microsoft.com/office/officeart/2005/8/layout/process1"/>
    <dgm:cxn modelId="{6AC6FBBC-90B3-4748-9D93-15A7C738AD88}" type="presParOf" srcId="{A5EBF6C1-0DB9-499C-9DF1-B388AA0B3EDD}" destId="{5046353E-3E9A-42E4-9A31-FB9EAC29458B}" srcOrd="0" destOrd="0" presId="urn:microsoft.com/office/officeart/2005/8/layout/process1"/>
    <dgm:cxn modelId="{F23851C1-D4DB-4D0A-9FE8-A60E8F4A3F2B}" type="presParOf" srcId="{BE0D438D-01ED-49C5-AD24-D95F2051DA2D}" destId="{6E2B0DE2-5CC5-41AB-9A0A-EE1AFF7C2409}" srcOrd="2" destOrd="0" presId="urn:microsoft.com/office/officeart/2005/8/layout/process1"/>
    <dgm:cxn modelId="{DA9CF6E5-5A0A-41AC-8E40-3FF1F75AF3FF}" type="presParOf" srcId="{BE0D438D-01ED-49C5-AD24-D95F2051DA2D}" destId="{90BFCB82-E402-4CAE-8490-5340E9A1C3A8}" srcOrd="3" destOrd="0" presId="urn:microsoft.com/office/officeart/2005/8/layout/process1"/>
    <dgm:cxn modelId="{B8671354-EB8A-46C8-B754-B354BE8FA52F}" type="presParOf" srcId="{90BFCB82-E402-4CAE-8490-5340E9A1C3A8}" destId="{2B2DEB03-10C7-4068-BFC7-71509106E1B5}" srcOrd="0" destOrd="0" presId="urn:microsoft.com/office/officeart/2005/8/layout/process1"/>
    <dgm:cxn modelId="{BE9FA772-056F-4C15-B5F1-B10931DCEC7E}" type="presParOf" srcId="{BE0D438D-01ED-49C5-AD24-D95F2051DA2D}" destId="{15A0CB37-67C9-4AFB-A0BE-7A6ADE58190C}" srcOrd="4" destOrd="0" presId="urn:microsoft.com/office/officeart/2005/8/layout/process1"/>
    <dgm:cxn modelId="{DF927484-8BCF-4FE2-BB9C-42D108FC455E}" type="presParOf" srcId="{BE0D438D-01ED-49C5-AD24-D95F2051DA2D}" destId="{9E8A29C7-EB6D-4AE0-81F9-6DED64BFC228}" srcOrd="5" destOrd="0" presId="urn:microsoft.com/office/officeart/2005/8/layout/process1"/>
    <dgm:cxn modelId="{8BE87A0E-E5F9-4B92-9F84-184DFB7D90C8}" type="presParOf" srcId="{9E8A29C7-EB6D-4AE0-81F9-6DED64BFC228}" destId="{B5207EFA-069A-4BEC-959A-CA1CADFBA35D}" srcOrd="0" destOrd="0" presId="urn:microsoft.com/office/officeart/2005/8/layout/process1"/>
    <dgm:cxn modelId="{3AD24D97-9147-4898-94F5-8E4905853712}" type="presParOf" srcId="{BE0D438D-01ED-49C5-AD24-D95F2051DA2D}" destId="{6F6D6CDC-3CA1-4F85-9EF4-A4EDE01B664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A00C7C6-5F22-48DB-BF15-F8598F608E33}" type="doc">
      <dgm:prSet loTypeId="urn:microsoft.com/office/officeart/2005/8/layout/process1" loCatId="process" qsTypeId="urn:microsoft.com/office/officeart/2005/8/quickstyle/simple5" qsCatId="simple" csTypeId="urn:microsoft.com/office/officeart/2005/8/colors/colorful1" csCatId="colorful" phldr="1"/>
      <dgm:spPr/>
    </dgm:pt>
    <dgm:pt modelId="{7482B0A4-E191-4210-9A39-12999CC6000B}">
      <dgm:prSet phldrT="[Text]"/>
      <dgm:spPr/>
      <dgm:t>
        <a:bodyPr/>
        <a:lstStyle/>
        <a:p>
          <a:r>
            <a:rPr lang="en-US" dirty="0"/>
            <a:t>Reddit Data Requesting</a:t>
          </a:r>
        </a:p>
      </dgm:t>
    </dgm:pt>
    <dgm:pt modelId="{A2CF8992-EFD7-4286-BBAF-F08B993138C5}" type="parTrans" cxnId="{9A616614-CAB5-491C-A5BF-F5371452A73F}">
      <dgm:prSet/>
      <dgm:spPr/>
      <dgm:t>
        <a:bodyPr/>
        <a:lstStyle/>
        <a:p>
          <a:endParaRPr lang="en-US"/>
        </a:p>
      </dgm:t>
    </dgm:pt>
    <dgm:pt modelId="{5BEFAFA0-1FA8-4DAD-8DC4-38739E8BB4E2}" type="sibTrans" cxnId="{9A616614-CAB5-491C-A5BF-F5371452A73F}">
      <dgm:prSet/>
      <dgm:spPr/>
      <dgm:t>
        <a:bodyPr/>
        <a:lstStyle/>
        <a:p>
          <a:endParaRPr lang="en-US"/>
        </a:p>
      </dgm:t>
    </dgm:pt>
    <dgm:pt modelId="{78824990-0B51-4619-8A31-F440B094FA29}">
      <dgm:prSet phldrT="[Text]"/>
      <dgm:spPr/>
      <dgm:t>
        <a:bodyPr/>
        <a:lstStyle/>
        <a:p>
          <a:r>
            <a:rPr lang="en-US" dirty="0"/>
            <a:t>EDA</a:t>
          </a:r>
        </a:p>
      </dgm:t>
    </dgm:pt>
    <dgm:pt modelId="{5D7000CD-5EFB-4E80-BB95-723679A34EEC}" type="parTrans" cxnId="{9D2E1859-8055-4729-998A-3AA4663A3D6D}">
      <dgm:prSet/>
      <dgm:spPr/>
      <dgm:t>
        <a:bodyPr/>
        <a:lstStyle/>
        <a:p>
          <a:endParaRPr lang="en-US"/>
        </a:p>
      </dgm:t>
    </dgm:pt>
    <dgm:pt modelId="{A6201DFC-7CB8-4F45-8293-C4BB15E8CDAE}" type="sibTrans" cxnId="{9D2E1859-8055-4729-998A-3AA4663A3D6D}">
      <dgm:prSet/>
      <dgm:spPr/>
      <dgm:t>
        <a:bodyPr/>
        <a:lstStyle/>
        <a:p>
          <a:endParaRPr lang="en-US"/>
        </a:p>
      </dgm:t>
    </dgm:pt>
    <dgm:pt modelId="{6CECE689-72E1-4473-B107-B29427B54CA2}">
      <dgm:prSet phldrT="[Text]"/>
      <dgm:spPr>
        <a:solidFill>
          <a:schemeClr val="bg1"/>
        </a:solidFill>
      </dgm:spPr>
      <dgm:t>
        <a:bodyPr/>
        <a:lstStyle/>
        <a:p>
          <a:r>
            <a:rPr lang="en-US" dirty="0">
              <a:solidFill>
                <a:schemeClr val="bg1"/>
              </a:solidFill>
            </a:rPr>
            <a:t>Features Selection</a:t>
          </a:r>
        </a:p>
      </dgm:t>
    </dgm:pt>
    <dgm:pt modelId="{EC212877-AC2E-4B46-88F3-E4794909A3DC}" type="parTrans" cxnId="{38F33CA9-7C32-4B91-B11A-DA82E4FE8AFD}">
      <dgm:prSet/>
      <dgm:spPr/>
      <dgm:t>
        <a:bodyPr/>
        <a:lstStyle/>
        <a:p>
          <a:endParaRPr lang="en-US"/>
        </a:p>
      </dgm:t>
    </dgm:pt>
    <dgm:pt modelId="{0911E572-48E4-4F31-9FD0-AD873E770CD3}" type="sibTrans" cxnId="{38F33CA9-7C32-4B91-B11A-DA82E4FE8AFD}">
      <dgm:prSet/>
      <dgm:spPr/>
      <dgm:t>
        <a:bodyPr/>
        <a:lstStyle/>
        <a:p>
          <a:endParaRPr lang="en-US"/>
        </a:p>
      </dgm:t>
    </dgm:pt>
    <dgm:pt modelId="{BD106F37-93BC-47DF-BE32-FAAF5F2FFA1C}">
      <dgm:prSet phldrT="[Text]"/>
      <dgm:spPr>
        <a:solidFill>
          <a:schemeClr val="bg1"/>
        </a:solidFill>
      </dgm:spPr>
      <dgm:t>
        <a:bodyPr/>
        <a:lstStyle/>
        <a:p>
          <a:r>
            <a:rPr lang="en-US" dirty="0">
              <a:solidFill>
                <a:schemeClr val="bg1"/>
              </a:solidFill>
            </a:rPr>
            <a:t>Modeling and Evaluation </a:t>
          </a:r>
        </a:p>
      </dgm:t>
    </dgm:pt>
    <dgm:pt modelId="{8C0DFBE0-A1E6-4FC2-8240-888CF79C0654}" type="parTrans" cxnId="{5315C955-448D-4358-9B36-E0E79B3FBC9B}">
      <dgm:prSet/>
      <dgm:spPr/>
      <dgm:t>
        <a:bodyPr/>
        <a:lstStyle/>
        <a:p>
          <a:endParaRPr lang="en-US"/>
        </a:p>
      </dgm:t>
    </dgm:pt>
    <dgm:pt modelId="{CAC40402-4551-422F-803C-3D541AC19280}" type="sibTrans" cxnId="{5315C955-448D-4358-9B36-E0E79B3FBC9B}">
      <dgm:prSet/>
      <dgm:spPr/>
      <dgm:t>
        <a:bodyPr/>
        <a:lstStyle/>
        <a:p>
          <a:endParaRPr lang="en-US"/>
        </a:p>
      </dgm:t>
    </dgm:pt>
    <dgm:pt modelId="{BE0D438D-01ED-49C5-AD24-D95F2051DA2D}" type="pres">
      <dgm:prSet presAssocID="{0A00C7C6-5F22-48DB-BF15-F8598F608E33}" presName="Name0" presStyleCnt="0">
        <dgm:presLayoutVars>
          <dgm:dir/>
          <dgm:resizeHandles val="exact"/>
        </dgm:presLayoutVars>
      </dgm:prSet>
      <dgm:spPr/>
    </dgm:pt>
    <dgm:pt modelId="{52334919-780C-487D-8D46-F1B86D667DB6}" type="pres">
      <dgm:prSet presAssocID="{7482B0A4-E191-4210-9A39-12999CC6000B}" presName="node" presStyleLbl="node1" presStyleIdx="0" presStyleCnt="4">
        <dgm:presLayoutVars>
          <dgm:bulletEnabled val="1"/>
        </dgm:presLayoutVars>
      </dgm:prSet>
      <dgm:spPr/>
    </dgm:pt>
    <dgm:pt modelId="{A5EBF6C1-0DB9-499C-9DF1-B388AA0B3EDD}" type="pres">
      <dgm:prSet presAssocID="{5BEFAFA0-1FA8-4DAD-8DC4-38739E8BB4E2}" presName="sibTrans" presStyleLbl="sibTrans2D1" presStyleIdx="0" presStyleCnt="3"/>
      <dgm:spPr/>
    </dgm:pt>
    <dgm:pt modelId="{5046353E-3E9A-42E4-9A31-FB9EAC29458B}" type="pres">
      <dgm:prSet presAssocID="{5BEFAFA0-1FA8-4DAD-8DC4-38739E8BB4E2}" presName="connectorText" presStyleLbl="sibTrans2D1" presStyleIdx="0" presStyleCnt="3"/>
      <dgm:spPr/>
    </dgm:pt>
    <dgm:pt modelId="{6E2B0DE2-5CC5-41AB-9A0A-EE1AFF7C2409}" type="pres">
      <dgm:prSet presAssocID="{78824990-0B51-4619-8A31-F440B094FA29}" presName="node" presStyleLbl="node1" presStyleIdx="1" presStyleCnt="4">
        <dgm:presLayoutVars>
          <dgm:bulletEnabled val="1"/>
        </dgm:presLayoutVars>
      </dgm:prSet>
      <dgm:spPr/>
    </dgm:pt>
    <dgm:pt modelId="{90BFCB82-E402-4CAE-8490-5340E9A1C3A8}" type="pres">
      <dgm:prSet presAssocID="{A6201DFC-7CB8-4F45-8293-C4BB15E8CDAE}" presName="sibTrans" presStyleLbl="sibTrans2D1" presStyleIdx="1" presStyleCnt="3"/>
      <dgm:spPr/>
    </dgm:pt>
    <dgm:pt modelId="{2B2DEB03-10C7-4068-BFC7-71509106E1B5}" type="pres">
      <dgm:prSet presAssocID="{A6201DFC-7CB8-4F45-8293-C4BB15E8CDAE}" presName="connectorText" presStyleLbl="sibTrans2D1" presStyleIdx="1" presStyleCnt="3"/>
      <dgm:spPr/>
    </dgm:pt>
    <dgm:pt modelId="{15A0CB37-67C9-4AFB-A0BE-7A6ADE58190C}" type="pres">
      <dgm:prSet presAssocID="{6CECE689-72E1-4473-B107-B29427B54CA2}" presName="node" presStyleLbl="node1" presStyleIdx="2" presStyleCnt="4">
        <dgm:presLayoutVars>
          <dgm:bulletEnabled val="1"/>
        </dgm:presLayoutVars>
      </dgm:prSet>
      <dgm:spPr/>
    </dgm:pt>
    <dgm:pt modelId="{9E8A29C7-EB6D-4AE0-81F9-6DED64BFC228}" type="pres">
      <dgm:prSet presAssocID="{0911E572-48E4-4F31-9FD0-AD873E770CD3}" presName="sibTrans" presStyleLbl="sibTrans2D1" presStyleIdx="2" presStyleCnt="3"/>
      <dgm:spPr/>
    </dgm:pt>
    <dgm:pt modelId="{B5207EFA-069A-4BEC-959A-CA1CADFBA35D}" type="pres">
      <dgm:prSet presAssocID="{0911E572-48E4-4F31-9FD0-AD873E770CD3}" presName="connectorText" presStyleLbl="sibTrans2D1" presStyleIdx="2" presStyleCnt="3"/>
      <dgm:spPr/>
    </dgm:pt>
    <dgm:pt modelId="{6F6D6CDC-3CA1-4F85-9EF4-A4EDE01B6644}" type="pres">
      <dgm:prSet presAssocID="{BD106F37-93BC-47DF-BE32-FAAF5F2FFA1C}" presName="node" presStyleLbl="node1" presStyleIdx="3" presStyleCnt="4">
        <dgm:presLayoutVars>
          <dgm:bulletEnabled val="1"/>
        </dgm:presLayoutVars>
      </dgm:prSet>
      <dgm:spPr/>
    </dgm:pt>
  </dgm:ptLst>
  <dgm:cxnLst>
    <dgm:cxn modelId="{9A616614-CAB5-491C-A5BF-F5371452A73F}" srcId="{0A00C7C6-5F22-48DB-BF15-F8598F608E33}" destId="{7482B0A4-E191-4210-9A39-12999CC6000B}" srcOrd="0" destOrd="0" parTransId="{A2CF8992-EFD7-4286-BBAF-F08B993138C5}" sibTransId="{5BEFAFA0-1FA8-4DAD-8DC4-38739E8BB4E2}"/>
    <dgm:cxn modelId="{FBAEE92F-7C7E-43CF-876B-6B016228C1E7}" type="presOf" srcId="{0A00C7C6-5F22-48DB-BF15-F8598F608E33}" destId="{BE0D438D-01ED-49C5-AD24-D95F2051DA2D}" srcOrd="0" destOrd="0" presId="urn:microsoft.com/office/officeart/2005/8/layout/process1"/>
    <dgm:cxn modelId="{4E97AE5D-0541-4F41-903D-22C240C22352}" type="presOf" srcId="{5BEFAFA0-1FA8-4DAD-8DC4-38739E8BB4E2}" destId="{A5EBF6C1-0DB9-499C-9DF1-B388AA0B3EDD}" srcOrd="0" destOrd="0" presId="urn:microsoft.com/office/officeart/2005/8/layout/process1"/>
    <dgm:cxn modelId="{F2DF9A42-AFFB-4BA0-BE7D-D18AFDC0E3CD}" type="presOf" srcId="{6CECE689-72E1-4473-B107-B29427B54CA2}" destId="{15A0CB37-67C9-4AFB-A0BE-7A6ADE58190C}" srcOrd="0" destOrd="0" presId="urn:microsoft.com/office/officeart/2005/8/layout/process1"/>
    <dgm:cxn modelId="{A2775149-54E1-4851-BE7C-638D5640B2EB}" type="presOf" srcId="{A6201DFC-7CB8-4F45-8293-C4BB15E8CDAE}" destId="{2B2DEB03-10C7-4068-BFC7-71509106E1B5}" srcOrd="1" destOrd="0" presId="urn:microsoft.com/office/officeart/2005/8/layout/process1"/>
    <dgm:cxn modelId="{7FA9F651-D0CF-4AD1-8F1C-11B2DAA619CD}" type="presOf" srcId="{BD106F37-93BC-47DF-BE32-FAAF5F2FFA1C}" destId="{6F6D6CDC-3CA1-4F85-9EF4-A4EDE01B6644}" srcOrd="0" destOrd="0" presId="urn:microsoft.com/office/officeart/2005/8/layout/process1"/>
    <dgm:cxn modelId="{5315C955-448D-4358-9B36-E0E79B3FBC9B}" srcId="{0A00C7C6-5F22-48DB-BF15-F8598F608E33}" destId="{BD106F37-93BC-47DF-BE32-FAAF5F2FFA1C}" srcOrd="3" destOrd="0" parTransId="{8C0DFBE0-A1E6-4FC2-8240-888CF79C0654}" sibTransId="{CAC40402-4551-422F-803C-3D541AC19280}"/>
    <dgm:cxn modelId="{9D2E1859-8055-4729-998A-3AA4663A3D6D}" srcId="{0A00C7C6-5F22-48DB-BF15-F8598F608E33}" destId="{78824990-0B51-4619-8A31-F440B094FA29}" srcOrd="1" destOrd="0" parTransId="{5D7000CD-5EFB-4E80-BB95-723679A34EEC}" sibTransId="{A6201DFC-7CB8-4F45-8293-C4BB15E8CDAE}"/>
    <dgm:cxn modelId="{BBF7FB9A-8241-499D-BB9B-A93BF982473B}" type="presOf" srcId="{0911E572-48E4-4F31-9FD0-AD873E770CD3}" destId="{B5207EFA-069A-4BEC-959A-CA1CADFBA35D}" srcOrd="1" destOrd="0" presId="urn:microsoft.com/office/officeart/2005/8/layout/process1"/>
    <dgm:cxn modelId="{38F33CA9-7C32-4B91-B11A-DA82E4FE8AFD}" srcId="{0A00C7C6-5F22-48DB-BF15-F8598F608E33}" destId="{6CECE689-72E1-4473-B107-B29427B54CA2}" srcOrd="2" destOrd="0" parTransId="{EC212877-AC2E-4B46-88F3-E4794909A3DC}" sibTransId="{0911E572-48E4-4F31-9FD0-AD873E770CD3}"/>
    <dgm:cxn modelId="{D8C356AE-E7AF-427D-8316-306BFE0EBCEC}" type="presOf" srcId="{78824990-0B51-4619-8A31-F440B094FA29}" destId="{6E2B0DE2-5CC5-41AB-9A0A-EE1AFF7C2409}" srcOrd="0" destOrd="0" presId="urn:microsoft.com/office/officeart/2005/8/layout/process1"/>
    <dgm:cxn modelId="{06D3C1AF-074F-4268-B02D-11A083AC8357}" type="presOf" srcId="{0911E572-48E4-4F31-9FD0-AD873E770CD3}" destId="{9E8A29C7-EB6D-4AE0-81F9-6DED64BFC228}" srcOrd="0" destOrd="0" presId="urn:microsoft.com/office/officeart/2005/8/layout/process1"/>
    <dgm:cxn modelId="{ADFB41C3-83A6-404C-8E55-6C85F4721B34}" type="presOf" srcId="{A6201DFC-7CB8-4F45-8293-C4BB15E8CDAE}" destId="{90BFCB82-E402-4CAE-8490-5340E9A1C3A8}" srcOrd="0" destOrd="0" presId="urn:microsoft.com/office/officeart/2005/8/layout/process1"/>
    <dgm:cxn modelId="{38A816C8-B875-4452-9FDA-F29F6C7D18B9}" type="presOf" srcId="{7482B0A4-E191-4210-9A39-12999CC6000B}" destId="{52334919-780C-487D-8D46-F1B86D667DB6}" srcOrd="0" destOrd="0" presId="urn:microsoft.com/office/officeart/2005/8/layout/process1"/>
    <dgm:cxn modelId="{6D0A0BDF-B5DC-4C82-9AAF-B4A08D411C6C}" type="presOf" srcId="{5BEFAFA0-1FA8-4DAD-8DC4-38739E8BB4E2}" destId="{5046353E-3E9A-42E4-9A31-FB9EAC29458B}" srcOrd="1" destOrd="0" presId="urn:microsoft.com/office/officeart/2005/8/layout/process1"/>
    <dgm:cxn modelId="{A1CE2E67-1C6D-4642-811C-23B416C97F42}" type="presParOf" srcId="{BE0D438D-01ED-49C5-AD24-D95F2051DA2D}" destId="{52334919-780C-487D-8D46-F1B86D667DB6}" srcOrd="0" destOrd="0" presId="urn:microsoft.com/office/officeart/2005/8/layout/process1"/>
    <dgm:cxn modelId="{F8F1E6B8-2739-462D-AE6C-CCDD5904A4C1}" type="presParOf" srcId="{BE0D438D-01ED-49C5-AD24-D95F2051DA2D}" destId="{A5EBF6C1-0DB9-499C-9DF1-B388AA0B3EDD}" srcOrd="1" destOrd="0" presId="urn:microsoft.com/office/officeart/2005/8/layout/process1"/>
    <dgm:cxn modelId="{6AC6FBBC-90B3-4748-9D93-15A7C738AD88}" type="presParOf" srcId="{A5EBF6C1-0DB9-499C-9DF1-B388AA0B3EDD}" destId="{5046353E-3E9A-42E4-9A31-FB9EAC29458B}" srcOrd="0" destOrd="0" presId="urn:microsoft.com/office/officeart/2005/8/layout/process1"/>
    <dgm:cxn modelId="{F23851C1-D4DB-4D0A-9FE8-A60E8F4A3F2B}" type="presParOf" srcId="{BE0D438D-01ED-49C5-AD24-D95F2051DA2D}" destId="{6E2B0DE2-5CC5-41AB-9A0A-EE1AFF7C2409}" srcOrd="2" destOrd="0" presId="urn:microsoft.com/office/officeart/2005/8/layout/process1"/>
    <dgm:cxn modelId="{DA9CF6E5-5A0A-41AC-8E40-3FF1F75AF3FF}" type="presParOf" srcId="{BE0D438D-01ED-49C5-AD24-D95F2051DA2D}" destId="{90BFCB82-E402-4CAE-8490-5340E9A1C3A8}" srcOrd="3" destOrd="0" presId="urn:microsoft.com/office/officeart/2005/8/layout/process1"/>
    <dgm:cxn modelId="{B8671354-EB8A-46C8-B754-B354BE8FA52F}" type="presParOf" srcId="{90BFCB82-E402-4CAE-8490-5340E9A1C3A8}" destId="{2B2DEB03-10C7-4068-BFC7-71509106E1B5}" srcOrd="0" destOrd="0" presId="urn:microsoft.com/office/officeart/2005/8/layout/process1"/>
    <dgm:cxn modelId="{BE9FA772-056F-4C15-B5F1-B10931DCEC7E}" type="presParOf" srcId="{BE0D438D-01ED-49C5-AD24-D95F2051DA2D}" destId="{15A0CB37-67C9-4AFB-A0BE-7A6ADE58190C}" srcOrd="4" destOrd="0" presId="urn:microsoft.com/office/officeart/2005/8/layout/process1"/>
    <dgm:cxn modelId="{DF927484-8BCF-4FE2-BB9C-42D108FC455E}" type="presParOf" srcId="{BE0D438D-01ED-49C5-AD24-D95F2051DA2D}" destId="{9E8A29C7-EB6D-4AE0-81F9-6DED64BFC228}" srcOrd="5" destOrd="0" presId="urn:microsoft.com/office/officeart/2005/8/layout/process1"/>
    <dgm:cxn modelId="{8BE87A0E-E5F9-4B92-9F84-184DFB7D90C8}" type="presParOf" srcId="{9E8A29C7-EB6D-4AE0-81F9-6DED64BFC228}" destId="{B5207EFA-069A-4BEC-959A-CA1CADFBA35D}" srcOrd="0" destOrd="0" presId="urn:microsoft.com/office/officeart/2005/8/layout/process1"/>
    <dgm:cxn modelId="{3AD24D97-9147-4898-94F5-8E4905853712}" type="presParOf" srcId="{BE0D438D-01ED-49C5-AD24-D95F2051DA2D}" destId="{6F6D6CDC-3CA1-4F85-9EF4-A4EDE01B664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A00C7C6-5F22-48DB-BF15-F8598F608E33}" type="doc">
      <dgm:prSet loTypeId="urn:microsoft.com/office/officeart/2005/8/layout/process1" loCatId="process" qsTypeId="urn:microsoft.com/office/officeart/2005/8/quickstyle/simple5" qsCatId="simple" csTypeId="urn:microsoft.com/office/officeart/2005/8/colors/colorful1" csCatId="colorful" phldr="1"/>
      <dgm:spPr/>
    </dgm:pt>
    <dgm:pt modelId="{7482B0A4-E191-4210-9A39-12999CC6000B}">
      <dgm:prSet phldrT="[Text]"/>
      <dgm:spPr>
        <a:solidFill>
          <a:schemeClr val="bg1"/>
        </a:solidFill>
      </dgm:spPr>
      <dgm:t>
        <a:bodyPr/>
        <a:lstStyle/>
        <a:p>
          <a:r>
            <a:rPr lang="en-US" dirty="0">
              <a:solidFill>
                <a:schemeClr val="bg1"/>
              </a:solidFill>
            </a:rPr>
            <a:t>Reddit Data Requesting</a:t>
          </a:r>
        </a:p>
      </dgm:t>
    </dgm:pt>
    <dgm:pt modelId="{A2CF8992-EFD7-4286-BBAF-F08B993138C5}" type="parTrans" cxnId="{9A616614-CAB5-491C-A5BF-F5371452A73F}">
      <dgm:prSet/>
      <dgm:spPr/>
      <dgm:t>
        <a:bodyPr/>
        <a:lstStyle/>
        <a:p>
          <a:endParaRPr lang="en-US"/>
        </a:p>
      </dgm:t>
    </dgm:pt>
    <dgm:pt modelId="{5BEFAFA0-1FA8-4DAD-8DC4-38739E8BB4E2}" type="sibTrans" cxnId="{9A616614-CAB5-491C-A5BF-F5371452A73F}">
      <dgm:prSet/>
      <dgm:spPr/>
      <dgm:t>
        <a:bodyPr/>
        <a:lstStyle/>
        <a:p>
          <a:endParaRPr lang="en-US"/>
        </a:p>
      </dgm:t>
    </dgm:pt>
    <dgm:pt modelId="{78824990-0B51-4619-8A31-F440B094FA29}">
      <dgm:prSet phldrT="[Text]"/>
      <dgm:spPr>
        <a:solidFill>
          <a:schemeClr val="bg1"/>
        </a:solidFill>
      </dgm:spPr>
      <dgm:t>
        <a:bodyPr/>
        <a:lstStyle/>
        <a:p>
          <a:r>
            <a:rPr lang="en-US" dirty="0">
              <a:solidFill>
                <a:schemeClr val="bg1"/>
              </a:solidFill>
            </a:rPr>
            <a:t>EDA</a:t>
          </a:r>
        </a:p>
      </dgm:t>
    </dgm:pt>
    <dgm:pt modelId="{5D7000CD-5EFB-4E80-BB95-723679A34EEC}" type="parTrans" cxnId="{9D2E1859-8055-4729-998A-3AA4663A3D6D}">
      <dgm:prSet/>
      <dgm:spPr/>
      <dgm:t>
        <a:bodyPr/>
        <a:lstStyle/>
        <a:p>
          <a:endParaRPr lang="en-US"/>
        </a:p>
      </dgm:t>
    </dgm:pt>
    <dgm:pt modelId="{A6201DFC-7CB8-4F45-8293-C4BB15E8CDAE}" type="sibTrans" cxnId="{9D2E1859-8055-4729-998A-3AA4663A3D6D}">
      <dgm:prSet/>
      <dgm:spPr/>
      <dgm:t>
        <a:bodyPr/>
        <a:lstStyle/>
        <a:p>
          <a:endParaRPr lang="en-US"/>
        </a:p>
      </dgm:t>
    </dgm:pt>
    <dgm:pt modelId="{6CECE689-72E1-4473-B107-B29427B54CA2}">
      <dgm:prSet phldrT="[Text]"/>
      <dgm:spPr/>
      <dgm:t>
        <a:bodyPr/>
        <a:lstStyle/>
        <a:p>
          <a:r>
            <a:rPr lang="en-US" dirty="0"/>
            <a:t>Features Selection</a:t>
          </a:r>
        </a:p>
      </dgm:t>
    </dgm:pt>
    <dgm:pt modelId="{EC212877-AC2E-4B46-88F3-E4794909A3DC}" type="parTrans" cxnId="{38F33CA9-7C32-4B91-B11A-DA82E4FE8AFD}">
      <dgm:prSet/>
      <dgm:spPr/>
      <dgm:t>
        <a:bodyPr/>
        <a:lstStyle/>
        <a:p>
          <a:endParaRPr lang="en-US"/>
        </a:p>
      </dgm:t>
    </dgm:pt>
    <dgm:pt modelId="{0911E572-48E4-4F31-9FD0-AD873E770CD3}" type="sibTrans" cxnId="{38F33CA9-7C32-4B91-B11A-DA82E4FE8AFD}">
      <dgm:prSet/>
      <dgm:spPr/>
      <dgm:t>
        <a:bodyPr/>
        <a:lstStyle/>
        <a:p>
          <a:endParaRPr lang="en-US"/>
        </a:p>
      </dgm:t>
    </dgm:pt>
    <dgm:pt modelId="{BD106F37-93BC-47DF-BE32-FAAF5F2FFA1C}">
      <dgm:prSet phldrT="[Text]"/>
      <dgm:spPr/>
      <dgm:t>
        <a:bodyPr/>
        <a:lstStyle/>
        <a:p>
          <a:r>
            <a:rPr lang="en-US" dirty="0"/>
            <a:t>Modeling and Evaluation </a:t>
          </a:r>
        </a:p>
      </dgm:t>
    </dgm:pt>
    <dgm:pt modelId="{8C0DFBE0-A1E6-4FC2-8240-888CF79C0654}" type="parTrans" cxnId="{5315C955-448D-4358-9B36-E0E79B3FBC9B}">
      <dgm:prSet/>
      <dgm:spPr/>
      <dgm:t>
        <a:bodyPr/>
        <a:lstStyle/>
        <a:p>
          <a:endParaRPr lang="en-US"/>
        </a:p>
      </dgm:t>
    </dgm:pt>
    <dgm:pt modelId="{CAC40402-4551-422F-803C-3D541AC19280}" type="sibTrans" cxnId="{5315C955-448D-4358-9B36-E0E79B3FBC9B}">
      <dgm:prSet/>
      <dgm:spPr/>
      <dgm:t>
        <a:bodyPr/>
        <a:lstStyle/>
        <a:p>
          <a:endParaRPr lang="en-US"/>
        </a:p>
      </dgm:t>
    </dgm:pt>
    <dgm:pt modelId="{BE0D438D-01ED-49C5-AD24-D95F2051DA2D}" type="pres">
      <dgm:prSet presAssocID="{0A00C7C6-5F22-48DB-BF15-F8598F608E33}" presName="Name0" presStyleCnt="0">
        <dgm:presLayoutVars>
          <dgm:dir/>
          <dgm:resizeHandles val="exact"/>
        </dgm:presLayoutVars>
      </dgm:prSet>
      <dgm:spPr/>
    </dgm:pt>
    <dgm:pt modelId="{52334919-780C-487D-8D46-F1B86D667DB6}" type="pres">
      <dgm:prSet presAssocID="{7482B0A4-E191-4210-9A39-12999CC6000B}" presName="node" presStyleLbl="node1" presStyleIdx="0" presStyleCnt="4">
        <dgm:presLayoutVars>
          <dgm:bulletEnabled val="1"/>
        </dgm:presLayoutVars>
      </dgm:prSet>
      <dgm:spPr/>
    </dgm:pt>
    <dgm:pt modelId="{A5EBF6C1-0DB9-499C-9DF1-B388AA0B3EDD}" type="pres">
      <dgm:prSet presAssocID="{5BEFAFA0-1FA8-4DAD-8DC4-38739E8BB4E2}" presName="sibTrans" presStyleLbl="sibTrans2D1" presStyleIdx="0" presStyleCnt="3"/>
      <dgm:spPr/>
    </dgm:pt>
    <dgm:pt modelId="{5046353E-3E9A-42E4-9A31-FB9EAC29458B}" type="pres">
      <dgm:prSet presAssocID="{5BEFAFA0-1FA8-4DAD-8DC4-38739E8BB4E2}" presName="connectorText" presStyleLbl="sibTrans2D1" presStyleIdx="0" presStyleCnt="3"/>
      <dgm:spPr/>
    </dgm:pt>
    <dgm:pt modelId="{6E2B0DE2-5CC5-41AB-9A0A-EE1AFF7C2409}" type="pres">
      <dgm:prSet presAssocID="{78824990-0B51-4619-8A31-F440B094FA29}" presName="node" presStyleLbl="node1" presStyleIdx="1" presStyleCnt="4">
        <dgm:presLayoutVars>
          <dgm:bulletEnabled val="1"/>
        </dgm:presLayoutVars>
      </dgm:prSet>
      <dgm:spPr/>
    </dgm:pt>
    <dgm:pt modelId="{90BFCB82-E402-4CAE-8490-5340E9A1C3A8}" type="pres">
      <dgm:prSet presAssocID="{A6201DFC-7CB8-4F45-8293-C4BB15E8CDAE}" presName="sibTrans" presStyleLbl="sibTrans2D1" presStyleIdx="1" presStyleCnt="3"/>
      <dgm:spPr/>
    </dgm:pt>
    <dgm:pt modelId="{2B2DEB03-10C7-4068-BFC7-71509106E1B5}" type="pres">
      <dgm:prSet presAssocID="{A6201DFC-7CB8-4F45-8293-C4BB15E8CDAE}" presName="connectorText" presStyleLbl="sibTrans2D1" presStyleIdx="1" presStyleCnt="3"/>
      <dgm:spPr/>
    </dgm:pt>
    <dgm:pt modelId="{15A0CB37-67C9-4AFB-A0BE-7A6ADE58190C}" type="pres">
      <dgm:prSet presAssocID="{6CECE689-72E1-4473-B107-B29427B54CA2}" presName="node" presStyleLbl="node1" presStyleIdx="2" presStyleCnt="4">
        <dgm:presLayoutVars>
          <dgm:bulletEnabled val="1"/>
        </dgm:presLayoutVars>
      </dgm:prSet>
      <dgm:spPr/>
    </dgm:pt>
    <dgm:pt modelId="{9E8A29C7-EB6D-4AE0-81F9-6DED64BFC228}" type="pres">
      <dgm:prSet presAssocID="{0911E572-48E4-4F31-9FD0-AD873E770CD3}" presName="sibTrans" presStyleLbl="sibTrans2D1" presStyleIdx="2" presStyleCnt="3"/>
      <dgm:spPr/>
    </dgm:pt>
    <dgm:pt modelId="{B5207EFA-069A-4BEC-959A-CA1CADFBA35D}" type="pres">
      <dgm:prSet presAssocID="{0911E572-48E4-4F31-9FD0-AD873E770CD3}" presName="connectorText" presStyleLbl="sibTrans2D1" presStyleIdx="2" presStyleCnt="3"/>
      <dgm:spPr/>
    </dgm:pt>
    <dgm:pt modelId="{6F6D6CDC-3CA1-4F85-9EF4-A4EDE01B6644}" type="pres">
      <dgm:prSet presAssocID="{BD106F37-93BC-47DF-BE32-FAAF5F2FFA1C}" presName="node" presStyleLbl="node1" presStyleIdx="3" presStyleCnt="4">
        <dgm:presLayoutVars>
          <dgm:bulletEnabled val="1"/>
        </dgm:presLayoutVars>
      </dgm:prSet>
      <dgm:spPr/>
    </dgm:pt>
  </dgm:ptLst>
  <dgm:cxnLst>
    <dgm:cxn modelId="{9A616614-CAB5-491C-A5BF-F5371452A73F}" srcId="{0A00C7C6-5F22-48DB-BF15-F8598F608E33}" destId="{7482B0A4-E191-4210-9A39-12999CC6000B}" srcOrd="0" destOrd="0" parTransId="{A2CF8992-EFD7-4286-BBAF-F08B993138C5}" sibTransId="{5BEFAFA0-1FA8-4DAD-8DC4-38739E8BB4E2}"/>
    <dgm:cxn modelId="{FBAEE92F-7C7E-43CF-876B-6B016228C1E7}" type="presOf" srcId="{0A00C7C6-5F22-48DB-BF15-F8598F608E33}" destId="{BE0D438D-01ED-49C5-AD24-D95F2051DA2D}" srcOrd="0" destOrd="0" presId="urn:microsoft.com/office/officeart/2005/8/layout/process1"/>
    <dgm:cxn modelId="{4E97AE5D-0541-4F41-903D-22C240C22352}" type="presOf" srcId="{5BEFAFA0-1FA8-4DAD-8DC4-38739E8BB4E2}" destId="{A5EBF6C1-0DB9-499C-9DF1-B388AA0B3EDD}" srcOrd="0" destOrd="0" presId="urn:microsoft.com/office/officeart/2005/8/layout/process1"/>
    <dgm:cxn modelId="{F2DF9A42-AFFB-4BA0-BE7D-D18AFDC0E3CD}" type="presOf" srcId="{6CECE689-72E1-4473-B107-B29427B54CA2}" destId="{15A0CB37-67C9-4AFB-A0BE-7A6ADE58190C}" srcOrd="0" destOrd="0" presId="urn:microsoft.com/office/officeart/2005/8/layout/process1"/>
    <dgm:cxn modelId="{A2775149-54E1-4851-BE7C-638D5640B2EB}" type="presOf" srcId="{A6201DFC-7CB8-4F45-8293-C4BB15E8CDAE}" destId="{2B2DEB03-10C7-4068-BFC7-71509106E1B5}" srcOrd="1" destOrd="0" presId="urn:microsoft.com/office/officeart/2005/8/layout/process1"/>
    <dgm:cxn modelId="{7FA9F651-D0CF-4AD1-8F1C-11B2DAA619CD}" type="presOf" srcId="{BD106F37-93BC-47DF-BE32-FAAF5F2FFA1C}" destId="{6F6D6CDC-3CA1-4F85-9EF4-A4EDE01B6644}" srcOrd="0" destOrd="0" presId="urn:microsoft.com/office/officeart/2005/8/layout/process1"/>
    <dgm:cxn modelId="{5315C955-448D-4358-9B36-E0E79B3FBC9B}" srcId="{0A00C7C6-5F22-48DB-BF15-F8598F608E33}" destId="{BD106F37-93BC-47DF-BE32-FAAF5F2FFA1C}" srcOrd="3" destOrd="0" parTransId="{8C0DFBE0-A1E6-4FC2-8240-888CF79C0654}" sibTransId="{CAC40402-4551-422F-803C-3D541AC19280}"/>
    <dgm:cxn modelId="{9D2E1859-8055-4729-998A-3AA4663A3D6D}" srcId="{0A00C7C6-5F22-48DB-BF15-F8598F608E33}" destId="{78824990-0B51-4619-8A31-F440B094FA29}" srcOrd="1" destOrd="0" parTransId="{5D7000CD-5EFB-4E80-BB95-723679A34EEC}" sibTransId="{A6201DFC-7CB8-4F45-8293-C4BB15E8CDAE}"/>
    <dgm:cxn modelId="{BBF7FB9A-8241-499D-BB9B-A93BF982473B}" type="presOf" srcId="{0911E572-48E4-4F31-9FD0-AD873E770CD3}" destId="{B5207EFA-069A-4BEC-959A-CA1CADFBA35D}" srcOrd="1" destOrd="0" presId="urn:microsoft.com/office/officeart/2005/8/layout/process1"/>
    <dgm:cxn modelId="{38F33CA9-7C32-4B91-B11A-DA82E4FE8AFD}" srcId="{0A00C7C6-5F22-48DB-BF15-F8598F608E33}" destId="{6CECE689-72E1-4473-B107-B29427B54CA2}" srcOrd="2" destOrd="0" parTransId="{EC212877-AC2E-4B46-88F3-E4794909A3DC}" sibTransId="{0911E572-48E4-4F31-9FD0-AD873E770CD3}"/>
    <dgm:cxn modelId="{D8C356AE-E7AF-427D-8316-306BFE0EBCEC}" type="presOf" srcId="{78824990-0B51-4619-8A31-F440B094FA29}" destId="{6E2B0DE2-5CC5-41AB-9A0A-EE1AFF7C2409}" srcOrd="0" destOrd="0" presId="urn:microsoft.com/office/officeart/2005/8/layout/process1"/>
    <dgm:cxn modelId="{06D3C1AF-074F-4268-B02D-11A083AC8357}" type="presOf" srcId="{0911E572-48E4-4F31-9FD0-AD873E770CD3}" destId="{9E8A29C7-EB6D-4AE0-81F9-6DED64BFC228}" srcOrd="0" destOrd="0" presId="urn:microsoft.com/office/officeart/2005/8/layout/process1"/>
    <dgm:cxn modelId="{ADFB41C3-83A6-404C-8E55-6C85F4721B34}" type="presOf" srcId="{A6201DFC-7CB8-4F45-8293-C4BB15E8CDAE}" destId="{90BFCB82-E402-4CAE-8490-5340E9A1C3A8}" srcOrd="0" destOrd="0" presId="urn:microsoft.com/office/officeart/2005/8/layout/process1"/>
    <dgm:cxn modelId="{38A816C8-B875-4452-9FDA-F29F6C7D18B9}" type="presOf" srcId="{7482B0A4-E191-4210-9A39-12999CC6000B}" destId="{52334919-780C-487D-8D46-F1B86D667DB6}" srcOrd="0" destOrd="0" presId="urn:microsoft.com/office/officeart/2005/8/layout/process1"/>
    <dgm:cxn modelId="{6D0A0BDF-B5DC-4C82-9AAF-B4A08D411C6C}" type="presOf" srcId="{5BEFAFA0-1FA8-4DAD-8DC4-38739E8BB4E2}" destId="{5046353E-3E9A-42E4-9A31-FB9EAC29458B}" srcOrd="1" destOrd="0" presId="urn:microsoft.com/office/officeart/2005/8/layout/process1"/>
    <dgm:cxn modelId="{A1CE2E67-1C6D-4642-811C-23B416C97F42}" type="presParOf" srcId="{BE0D438D-01ED-49C5-AD24-D95F2051DA2D}" destId="{52334919-780C-487D-8D46-F1B86D667DB6}" srcOrd="0" destOrd="0" presId="urn:microsoft.com/office/officeart/2005/8/layout/process1"/>
    <dgm:cxn modelId="{F8F1E6B8-2739-462D-AE6C-CCDD5904A4C1}" type="presParOf" srcId="{BE0D438D-01ED-49C5-AD24-D95F2051DA2D}" destId="{A5EBF6C1-0DB9-499C-9DF1-B388AA0B3EDD}" srcOrd="1" destOrd="0" presId="urn:microsoft.com/office/officeart/2005/8/layout/process1"/>
    <dgm:cxn modelId="{6AC6FBBC-90B3-4748-9D93-15A7C738AD88}" type="presParOf" srcId="{A5EBF6C1-0DB9-499C-9DF1-B388AA0B3EDD}" destId="{5046353E-3E9A-42E4-9A31-FB9EAC29458B}" srcOrd="0" destOrd="0" presId="urn:microsoft.com/office/officeart/2005/8/layout/process1"/>
    <dgm:cxn modelId="{F23851C1-D4DB-4D0A-9FE8-A60E8F4A3F2B}" type="presParOf" srcId="{BE0D438D-01ED-49C5-AD24-D95F2051DA2D}" destId="{6E2B0DE2-5CC5-41AB-9A0A-EE1AFF7C2409}" srcOrd="2" destOrd="0" presId="urn:microsoft.com/office/officeart/2005/8/layout/process1"/>
    <dgm:cxn modelId="{DA9CF6E5-5A0A-41AC-8E40-3FF1F75AF3FF}" type="presParOf" srcId="{BE0D438D-01ED-49C5-AD24-D95F2051DA2D}" destId="{90BFCB82-E402-4CAE-8490-5340E9A1C3A8}" srcOrd="3" destOrd="0" presId="urn:microsoft.com/office/officeart/2005/8/layout/process1"/>
    <dgm:cxn modelId="{B8671354-EB8A-46C8-B754-B354BE8FA52F}" type="presParOf" srcId="{90BFCB82-E402-4CAE-8490-5340E9A1C3A8}" destId="{2B2DEB03-10C7-4068-BFC7-71509106E1B5}" srcOrd="0" destOrd="0" presId="urn:microsoft.com/office/officeart/2005/8/layout/process1"/>
    <dgm:cxn modelId="{BE9FA772-056F-4C15-B5F1-B10931DCEC7E}" type="presParOf" srcId="{BE0D438D-01ED-49C5-AD24-D95F2051DA2D}" destId="{15A0CB37-67C9-4AFB-A0BE-7A6ADE58190C}" srcOrd="4" destOrd="0" presId="urn:microsoft.com/office/officeart/2005/8/layout/process1"/>
    <dgm:cxn modelId="{DF927484-8BCF-4FE2-BB9C-42D108FC455E}" type="presParOf" srcId="{BE0D438D-01ED-49C5-AD24-D95F2051DA2D}" destId="{9E8A29C7-EB6D-4AE0-81F9-6DED64BFC228}" srcOrd="5" destOrd="0" presId="urn:microsoft.com/office/officeart/2005/8/layout/process1"/>
    <dgm:cxn modelId="{8BE87A0E-E5F9-4B92-9F84-184DFB7D90C8}" type="presParOf" srcId="{9E8A29C7-EB6D-4AE0-81F9-6DED64BFC228}" destId="{B5207EFA-069A-4BEC-959A-CA1CADFBA35D}" srcOrd="0" destOrd="0" presId="urn:microsoft.com/office/officeart/2005/8/layout/process1"/>
    <dgm:cxn modelId="{3AD24D97-9147-4898-94F5-8E4905853712}" type="presParOf" srcId="{BE0D438D-01ED-49C5-AD24-D95F2051DA2D}" destId="{6F6D6CDC-3CA1-4F85-9EF4-A4EDE01B664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90A640A-3EA5-4112-8BCB-9D1EBE824273}" type="doc">
      <dgm:prSet loTypeId="urn:microsoft.com/office/officeart/2005/8/layout/chevron1" loCatId="process" qsTypeId="urn:microsoft.com/office/officeart/2005/8/quickstyle/simple1" qsCatId="simple" csTypeId="urn:microsoft.com/office/officeart/2005/8/colors/accent0_2" csCatId="mainScheme" phldr="1"/>
      <dgm:spPr/>
    </dgm:pt>
    <dgm:pt modelId="{20CF0340-355C-41B3-A8FB-8896D248431A}">
      <dgm:prSet phldrT="[Text]" custT="1"/>
      <dgm:spPr/>
      <dgm:t>
        <a:bodyPr/>
        <a:lstStyle/>
        <a:p>
          <a:r>
            <a:rPr lang="en-US" sz="1800" dirty="0"/>
            <a:t>‘Title’</a:t>
          </a:r>
        </a:p>
      </dgm:t>
    </dgm:pt>
    <dgm:pt modelId="{AF682073-7E14-48AB-95FE-9807E7B8CDB6}" type="parTrans" cxnId="{9841D9EE-032F-4A67-8ADF-F69788424C1D}">
      <dgm:prSet/>
      <dgm:spPr/>
      <dgm:t>
        <a:bodyPr/>
        <a:lstStyle/>
        <a:p>
          <a:endParaRPr lang="en-US" sz="1800"/>
        </a:p>
      </dgm:t>
    </dgm:pt>
    <dgm:pt modelId="{CB22E2D6-34FC-44F9-9FE6-1E41149E0DB3}" type="sibTrans" cxnId="{9841D9EE-032F-4A67-8ADF-F69788424C1D}">
      <dgm:prSet/>
      <dgm:spPr/>
      <dgm:t>
        <a:bodyPr/>
        <a:lstStyle/>
        <a:p>
          <a:endParaRPr lang="en-US" sz="1800"/>
        </a:p>
      </dgm:t>
    </dgm:pt>
    <dgm:pt modelId="{285210CE-F354-4FFF-83E6-5EAC5E7B6447}">
      <dgm:prSet phldrT="[Text]" custT="1"/>
      <dgm:spPr/>
      <dgm:t>
        <a:bodyPr/>
        <a:lstStyle/>
        <a:p>
          <a:r>
            <a:rPr lang="en-US" sz="1800" dirty="0"/>
            <a:t>‘Title’ + drop 20 frequent words</a:t>
          </a:r>
        </a:p>
      </dgm:t>
    </dgm:pt>
    <dgm:pt modelId="{BCF18AA4-88B9-4CBF-BCD5-CCFC7099913C}" type="parTrans" cxnId="{4BF845CC-F6DC-4D58-BAB0-CA1DE96B5CD9}">
      <dgm:prSet/>
      <dgm:spPr/>
      <dgm:t>
        <a:bodyPr/>
        <a:lstStyle/>
        <a:p>
          <a:endParaRPr lang="en-US" sz="1800"/>
        </a:p>
      </dgm:t>
    </dgm:pt>
    <dgm:pt modelId="{29F5A06B-5B7A-455A-9716-886798862B46}" type="sibTrans" cxnId="{4BF845CC-F6DC-4D58-BAB0-CA1DE96B5CD9}">
      <dgm:prSet/>
      <dgm:spPr/>
      <dgm:t>
        <a:bodyPr/>
        <a:lstStyle/>
        <a:p>
          <a:endParaRPr lang="en-US" sz="1800"/>
        </a:p>
      </dgm:t>
    </dgm:pt>
    <dgm:pt modelId="{9F3B09B7-25EF-40E1-AD14-8B2C67F4C136}">
      <dgm:prSet phldrT="[Text]" custT="1"/>
      <dgm:spPr/>
      <dgm:t>
        <a:bodyPr/>
        <a:lstStyle/>
        <a:p>
          <a:r>
            <a:rPr lang="en-US" sz="1800" dirty="0"/>
            <a:t>‘Title’ + drop 20 frequent words + Lemmatization</a:t>
          </a:r>
        </a:p>
      </dgm:t>
    </dgm:pt>
    <dgm:pt modelId="{FAAF9E62-B284-40D6-ADFA-A77E94100434}" type="parTrans" cxnId="{1F1891B5-501E-4073-9528-E9C6186E6216}">
      <dgm:prSet/>
      <dgm:spPr/>
      <dgm:t>
        <a:bodyPr/>
        <a:lstStyle/>
        <a:p>
          <a:endParaRPr lang="en-US" sz="1800"/>
        </a:p>
      </dgm:t>
    </dgm:pt>
    <dgm:pt modelId="{0F8FCC92-70FC-46BC-852F-F19E6E8FBFFE}" type="sibTrans" cxnId="{1F1891B5-501E-4073-9528-E9C6186E6216}">
      <dgm:prSet/>
      <dgm:spPr/>
      <dgm:t>
        <a:bodyPr/>
        <a:lstStyle/>
        <a:p>
          <a:endParaRPr lang="en-US" sz="1800"/>
        </a:p>
      </dgm:t>
    </dgm:pt>
    <dgm:pt modelId="{E41D3DAF-7580-44B4-B852-A3E87845D948}">
      <dgm:prSet phldrT="[Text]" custT="1"/>
      <dgm:spPr/>
      <dgm:t>
        <a:bodyPr/>
        <a:lstStyle/>
        <a:p>
          <a:r>
            <a:rPr lang="en-US" sz="1800" dirty="0"/>
            <a:t>Quantitative Properties of ‘Title’ + Logistic Regression</a:t>
          </a:r>
        </a:p>
      </dgm:t>
    </dgm:pt>
    <dgm:pt modelId="{6A556ECB-7472-4126-9918-BEBAE9D051A7}" type="parTrans" cxnId="{0DE4E575-3A63-439D-A62D-2845FBA56921}">
      <dgm:prSet/>
      <dgm:spPr/>
      <dgm:t>
        <a:bodyPr/>
        <a:lstStyle/>
        <a:p>
          <a:endParaRPr lang="en-US" sz="1800"/>
        </a:p>
      </dgm:t>
    </dgm:pt>
    <dgm:pt modelId="{610AD06E-9698-4EA7-B91B-1C6E574DAF77}" type="sibTrans" cxnId="{0DE4E575-3A63-439D-A62D-2845FBA56921}">
      <dgm:prSet/>
      <dgm:spPr/>
      <dgm:t>
        <a:bodyPr/>
        <a:lstStyle/>
        <a:p>
          <a:endParaRPr lang="en-US" sz="1800"/>
        </a:p>
      </dgm:t>
    </dgm:pt>
    <dgm:pt modelId="{366D785D-4395-42FF-A2F0-F6B3C11BE790}">
      <dgm:prSet phldrT="[Text]" custT="1"/>
      <dgm:spPr/>
      <dgm:t>
        <a:bodyPr/>
        <a:lstStyle/>
        <a:p>
          <a:r>
            <a:rPr lang="en-US" sz="1800" dirty="0"/>
            <a:t>Slightly overfit (~4%)</a:t>
          </a:r>
        </a:p>
      </dgm:t>
    </dgm:pt>
    <dgm:pt modelId="{B2ED44E8-DD28-4899-8BA6-CCE2A35B8D3B}" type="parTrans" cxnId="{CBD17760-0550-45D2-B577-97E1E0AE9DFE}">
      <dgm:prSet/>
      <dgm:spPr/>
      <dgm:t>
        <a:bodyPr/>
        <a:lstStyle/>
        <a:p>
          <a:endParaRPr lang="en-US" sz="1800"/>
        </a:p>
      </dgm:t>
    </dgm:pt>
    <dgm:pt modelId="{4C26EBDF-1867-48BC-B44C-F41655FDAAB0}" type="sibTrans" cxnId="{CBD17760-0550-45D2-B577-97E1E0AE9DFE}">
      <dgm:prSet/>
      <dgm:spPr/>
      <dgm:t>
        <a:bodyPr/>
        <a:lstStyle/>
        <a:p>
          <a:endParaRPr lang="en-US" sz="1800"/>
        </a:p>
      </dgm:t>
    </dgm:pt>
    <dgm:pt modelId="{E2531636-3942-49F8-B70D-1F8AF4F0DE27}">
      <dgm:prSet phldrT="[Text]" custT="1"/>
      <dgm:spPr/>
      <dgm:t>
        <a:bodyPr/>
        <a:lstStyle/>
        <a:p>
          <a:r>
            <a:rPr lang="en-US" sz="1800" dirty="0"/>
            <a:t>More overfitting (~7%)</a:t>
          </a:r>
        </a:p>
      </dgm:t>
    </dgm:pt>
    <dgm:pt modelId="{37696779-2A74-478E-B04B-AD536BB4B4C6}" type="parTrans" cxnId="{6D9F12E2-A625-424A-BABE-4F937D73D206}">
      <dgm:prSet/>
      <dgm:spPr/>
      <dgm:t>
        <a:bodyPr/>
        <a:lstStyle/>
        <a:p>
          <a:endParaRPr lang="en-US" sz="1800"/>
        </a:p>
      </dgm:t>
    </dgm:pt>
    <dgm:pt modelId="{DA736093-AF1B-44E8-8FE9-A53E43DD5A78}" type="sibTrans" cxnId="{6D9F12E2-A625-424A-BABE-4F937D73D206}">
      <dgm:prSet/>
      <dgm:spPr/>
      <dgm:t>
        <a:bodyPr/>
        <a:lstStyle/>
        <a:p>
          <a:endParaRPr lang="en-US" sz="1800"/>
        </a:p>
      </dgm:t>
    </dgm:pt>
    <dgm:pt modelId="{5DC3DB26-4445-40BC-8A9F-40240D910190}">
      <dgm:prSet phldrT="[Text]" custT="1"/>
      <dgm:spPr/>
      <dgm:t>
        <a:bodyPr/>
        <a:lstStyle/>
        <a:p>
          <a:r>
            <a:rPr lang="en-US" sz="1800" dirty="0"/>
            <a:t>Most overfitting (~12%)</a:t>
          </a:r>
        </a:p>
      </dgm:t>
    </dgm:pt>
    <dgm:pt modelId="{DC8B67C6-0A8F-4719-902E-507DD5677E72}" type="parTrans" cxnId="{FA6D5462-A96E-4B96-9275-6EEF807F04D5}">
      <dgm:prSet/>
      <dgm:spPr/>
      <dgm:t>
        <a:bodyPr/>
        <a:lstStyle/>
        <a:p>
          <a:endParaRPr lang="en-US" sz="1800"/>
        </a:p>
      </dgm:t>
    </dgm:pt>
    <dgm:pt modelId="{E38B919F-5AD3-4910-8E2F-8669839075B8}" type="sibTrans" cxnId="{FA6D5462-A96E-4B96-9275-6EEF807F04D5}">
      <dgm:prSet/>
      <dgm:spPr/>
      <dgm:t>
        <a:bodyPr/>
        <a:lstStyle/>
        <a:p>
          <a:endParaRPr lang="en-US" sz="1800"/>
        </a:p>
      </dgm:t>
    </dgm:pt>
    <dgm:pt modelId="{52BAFE46-DDB5-460C-980E-9934C945252C}">
      <dgm:prSet phldrT="[Text]" custT="1"/>
      <dgm:spPr/>
      <dgm:t>
        <a:bodyPr/>
        <a:lstStyle/>
        <a:p>
          <a:r>
            <a:rPr lang="en-US" sz="1800" b="1" i="1" dirty="0">
              <a:solidFill>
                <a:schemeClr val="accent1">
                  <a:lumMod val="60000"/>
                  <a:lumOff val="40000"/>
                </a:schemeClr>
              </a:solidFill>
            </a:rPr>
            <a:t>Least overfit (~2%)</a:t>
          </a:r>
        </a:p>
      </dgm:t>
    </dgm:pt>
    <dgm:pt modelId="{26CB6302-CF03-459A-AB9B-E85492016799}" type="parTrans" cxnId="{C43E2013-6A6B-454C-A2F2-3CB7040EAC3E}">
      <dgm:prSet/>
      <dgm:spPr/>
      <dgm:t>
        <a:bodyPr/>
        <a:lstStyle/>
        <a:p>
          <a:endParaRPr lang="en-US" sz="1800"/>
        </a:p>
      </dgm:t>
    </dgm:pt>
    <dgm:pt modelId="{380ECCB3-9CD1-4077-BCC3-7E48046CEC66}" type="sibTrans" cxnId="{C43E2013-6A6B-454C-A2F2-3CB7040EAC3E}">
      <dgm:prSet/>
      <dgm:spPr/>
      <dgm:t>
        <a:bodyPr/>
        <a:lstStyle/>
        <a:p>
          <a:endParaRPr lang="en-US" sz="1800"/>
        </a:p>
      </dgm:t>
    </dgm:pt>
    <dgm:pt modelId="{3C8E971A-D347-46EE-ACB6-C3E0963BDF29}">
      <dgm:prSet phldrT="[Text]" custT="1"/>
      <dgm:spPr/>
      <dgm:t>
        <a:bodyPr/>
        <a:lstStyle/>
        <a:p>
          <a:r>
            <a:rPr lang="en-US" sz="1800" dirty="0"/>
            <a:t>Least Predictive power (69%)</a:t>
          </a:r>
        </a:p>
      </dgm:t>
    </dgm:pt>
    <dgm:pt modelId="{CB075E76-C0CE-4F9F-B657-98F790EBC02C}" type="parTrans" cxnId="{EDE4203F-040D-4513-9878-01C4E5E68610}">
      <dgm:prSet/>
      <dgm:spPr/>
      <dgm:t>
        <a:bodyPr/>
        <a:lstStyle/>
        <a:p>
          <a:endParaRPr lang="en-US" sz="1800"/>
        </a:p>
      </dgm:t>
    </dgm:pt>
    <dgm:pt modelId="{AAD3E99F-A25A-4103-B5F5-9DF3143760FE}" type="sibTrans" cxnId="{EDE4203F-040D-4513-9878-01C4E5E68610}">
      <dgm:prSet/>
      <dgm:spPr/>
      <dgm:t>
        <a:bodyPr/>
        <a:lstStyle/>
        <a:p>
          <a:endParaRPr lang="en-US" sz="1800"/>
        </a:p>
      </dgm:t>
    </dgm:pt>
    <dgm:pt modelId="{1606A60C-6281-43FE-A5C1-3F4002749470}">
      <dgm:prSet phldrT="[Text]" custT="1"/>
      <dgm:spPr/>
      <dgm:t>
        <a:bodyPr/>
        <a:lstStyle/>
        <a:p>
          <a:r>
            <a:rPr lang="en-US" sz="1800" b="1" i="1" dirty="0">
              <a:solidFill>
                <a:schemeClr val="accent1">
                  <a:lumMod val="60000"/>
                  <a:lumOff val="40000"/>
                </a:schemeClr>
              </a:solidFill>
            </a:rPr>
            <a:t>Most Predictive power (~93%)</a:t>
          </a:r>
        </a:p>
      </dgm:t>
    </dgm:pt>
    <dgm:pt modelId="{17D71458-2B4D-4CA3-B79C-F1A6C6ECAAA6}" type="parTrans" cxnId="{2E669267-18B1-48B2-A6AC-619F464E1BD6}">
      <dgm:prSet/>
      <dgm:spPr/>
      <dgm:t>
        <a:bodyPr/>
        <a:lstStyle/>
        <a:p>
          <a:endParaRPr lang="en-US" sz="1800"/>
        </a:p>
      </dgm:t>
    </dgm:pt>
    <dgm:pt modelId="{F8EBA022-F2A7-4FFC-AFD9-80384F0AB165}" type="sibTrans" cxnId="{2E669267-18B1-48B2-A6AC-619F464E1BD6}">
      <dgm:prSet/>
      <dgm:spPr/>
      <dgm:t>
        <a:bodyPr/>
        <a:lstStyle/>
        <a:p>
          <a:endParaRPr lang="en-US" sz="1800"/>
        </a:p>
      </dgm:t>
    </dgm:pt>
    <dgm:pt modelId="{C43F6506-D37D-44CC-8D4C-2A245FD34EF2}">
      <dgm:prSet phldrT="[Text]" custT="1"/>
      <dgm:spPr/>
      <dgm:t>
        <a:bodyPr/>
        <a:lstStyle/>
        <a:p>
          <a:r>
            <a:rPr lang="en-US" sz="1800" dirty="0"/>
            <a:t>Lesser Predictive power (~89%)</a:t>
          </a:r>
        </a:p>
      </dgm:t>
    </dgm:pt>
    <dgm:pt modelId="{32CDF1BD-5D88-4A47-9BD5-4A0A7E5FB399}" type="parTrans" cxnId="{3BD3F719-FE3D-4E80-BA2F-3847B252A9E7}">
      <dgm:prSet/>
      <dgm:spPr/>
      <dgm:t>
        <a:bodyPr/>
        <a:lstStyle/>
        <a:p>
          <a:endParaRPr lang="en-US" sz="1800"/>
        </a:p>
      </dgm:t>
    </dgm:pt>
    <dgm:pt modelId="{E2F22C5A-B999-4FE5-946B-22AFDD8092F1}" type="sibTrans" cxnId="{3BD3F719-FE3D-4E80-BA2F-3847B252A9E7}">
      <dgm:prSet/>
      <dgm:spPr/>
      <dgm:t>
        <a:bodyPr/>
        <a:lstStyle/>
        <a:p>
          <a:endParaRPr lang="en-US" sz="1800"/>
        </a:p>
      </dgm:t>
    </dgm:pt>
    <dgm:pt modelId="{9257B9AF-F792-4E4A-B4CD-1A9ACB0B9940}">
      <dgm:prSet phldrT="[Text]" custT="1"/>
      <dgm:spPr/>
      <dgm:t>
        <a:bodyPr/>
        <a:lstStyle/>
        <a:p>
          <a:r>
            <a:rPr lang="en-US" sz="1800" dirty="0"/>
            <a:t>Lesser Predictive power (~82%)</a:t>
          </a:r>
        </a:p>
      </dgm:t>
    </dgm:pt>
    <dgm:pt modelId="{0D727627-F51B-4FCA-BD03-4C2B10276C88}" type="parTrans" cxnId="{A217E09A-9E8B-4E33-9FAA-F17DEE1D5D93}">
      <dgm:prSet/>
      <dgm:spPr/>
      <dgm:t>
        <a:bodyPr/>
        <a:lstStyle/>
        <a:p>
          <a:endParaRPr lang="en-US" sz="1800"/>
        </a:p>
      </dgm:t>
    </dgm:pt>
    <dgm:pt modelId="{E3A3BA2B-9FED-4585-B8D0-A931AB96B76D}" type="sibTrans" cxnId="{A217E09A-9E8B-4E33-9FAA-F17DEE1D5D93}">
      <dgm:prSet/>
      <dgm:spPr/>
      <dgm:t>
        <a:bodyPr/>
        <a:lstStyle/>
        <a:p>
          <a:endParaRPr lang="en-US" sz="1800"/>
        </a:p>
      </dgm:t>
    </dgm:pt>
    <dgm:pt modelId="{655F471D-3712-4D92-BD12-B53A72FB1867}" type="pres">
      <dgm:prSet presAssocID="{A90A640A-3EA5-4112-8BCB-9D1EBE824273}" presName="Name0" presStyleCnt="0">
        <dgm:presLayoutVars>
          <dgm:dir/>
          <dgm:animLvl val="lvl"/>
          <dgm:resizeHandles val="exact"/>
        </dgm:presLayoutVars>
      </dgm:prSet>
      <dgm:spPr/>
    </dgm:pt>
    <dgm:pt modelId="{0ECA8B90-7502-4685-AE74-38FAA358B1BE}" type="pres">
      <dgm:prSet presAssocID="{20CF0340-355C-41B3-A8FB-8896D248431A}" presName="composite" presStyleCnt="0"/>
      <dgm:spPr/>
    </dgm:pt>
    <dgm:pt modelId="{7339FD41-1717-4295-BB5A-921075971293}" type="pres">
      <dgm:prSet presAssocID="{20CF0340-355C-41B3-A8FB-8896D248431A}" presName="parTx" presStyleLbl="node1" presStyleIdx="0" presStyleCnt="4">
        <dgm:presLayoutVars>
          <dgm:chMax val="0"/>
          <dgm:chPref val="0"/>
          <dgm:bulletEnabled val="1"/>
        </dgm:presLayoutVars>
      </dgm:prSet>
      <dgm:spPr/>
    </dgm:pt>
    <dgm:pt modelId="{B4F8B3BB-C6AA-462A-8A66-63931BB9A154}" type="pres">
      <dgm:prSet presAssocID="{20CF0340-355C-41B3-A8FB-8896D248431A}" presName="desTx" presStyleLbl="revTx" presStyleIdx="0" presStyleCnt="4">
        <dgm:presLayoutVars>
          <dgm:bulletEnabled val="1"/>
        </dgm:presLayoutVars>
      </dgm:prSet>
      <dgm:spPr/>
    </dgm:pt>
    <dgm:pt modelId="{C64B5D22-BB22-41D4-B0BC-6410973B561D}" type="pres">
      <dgm:prSet presAssocID="{CB22E2D6-34FC-44F9-9FE6-1E41149E0DB3}" presName="space" presStyleCnt="0"/>
      <dgm:spPr/>
    </dgm:pt>
    <dgm:pt modelId="{1DB6BE31-9971-4FC9-94B1-9069AFA39F92}" type="pres">
      <dgm:prSet presAssocID="{285210CE-F354-4FFF-83E6-5EAC5E7B6447}" presName="composite" presStyleCnt="0"/>
      <dgm:spPr/>
    </dgm:pt>
    <dgm:pt modelId="{5CCF3E1D-BD4E-4135-93E2-AC9E1D9DCD0F}" type="pres">
      <dgm:prSet presAssocID="{285210CE-F354-4FFF-83E6-5EAC5E7B6447}" presName="parTx" presStyleLbl="node1" presStyleIdx="1" presStyleCnt="4">
        <dgm:presLayoutVars>
          <dgm:chMax val="0"/>
          <dgm:chPref val="0"/>
          <dgm:bulletEnabled val="1"/>
        </dgm:presLayoutVars>
      </dgm:prSet>
      <dgm:spPr/>
    </dgm:pt>
    <dgm:pt modelId="{6E1DCBFA-B40D-450B-AF13-B7D40A583B4C}" type="pres">
      <dgm:prSet presAssocID="{285210CE-F354-4FFF-83E6-5EAC5E7B6447}" presName="desTx" presStyleLbl="revTx" presStyleIdx="1" presStyleCnt="4">
        <dgm:presLayoutVars>
          <dgm:bulletEnabled val="1"/>
        </dgm:presLayoutVars>
      </dgm:prSet>
      <dgm:spPr/>
    </dgm:pt>
    <dgm:pt modelId="{AB466B08-F6B8-44D9-9B4A-A6112C734AA6}" type="pres">
      <dgm:prSet presAssocID="{29F5A06B-5B7A-455A-9716-886798862B46}" presName="space" presStyleCnt="0"/>
      <dgm:spPr/>
    </dgm:pt>
    <dgm:pt modelId="{2B1572D1-1C36-4601-A170-6DDE776A4051}" type="pres">
      <dgm:prSet presAssocID="{9F3B09B7-25EF-40E1-AD14-8B2C67F4C136}" presName="composite" presStyleCnt="0"/>
      <dgm:spPr/>
    </dgm:pt>
    <dgm:pt modelId="{E7A3392A-13DF-4D12-8C97-7C8808389EB6}" type="pres">
      <dgm:prSet presAssocID="{9F3B09B7-25EF-40E1-AD14-8B2C67F4C136}" presName="parTx" presStyleLbl="node1" presStyleIdx="2" presStyleCnt="4">
        <dgm:presLayoutVars>
          <dgm:chMax val="0"/>
          <dgm:chPref val="0"/>
          <dgm:bulletEnabled val="1"/>
        </dgm:presLayoutVars>
      </dgm:prSet>
      <dgm:spPr/>
    </dgm:pt>
    <dgm:pt modelId="{1B3F79E5-F675-4BF6-B4B0-04C37F8E7D0C}" type="pres">
      <dgm:prSet presAssocID="{9F3B09B7-25EF-40E1-AD14-8B2C67F4C136}" presName="desTx" presStyleLbl="revTx" presStyleIdx="2" presStyleCnt="4">
        <dgm:presLayoutVars>
          <dgm:bulletEnabled val="1"/>
        </dgm:presLayoutVars>
      </dgm:prSet>
      <dgm:spPr/>
    </dgm:pt>
    <dgm:pt modelId="{D31D7B0E-6B4A-419C-AEDD-09961D5868F5}" type="pres">
      <dgm:prSet presAssocID="{0F8FCC92-70FC-46BC-852F-F19E6E8FBFFE}" presName="space" presStyleCnt="0"/>
      <dgm:spPr/>
    </dgm:pt>
    <dgm:pt modelId="{5E77FE71-1A11-4936-8090-8363C93973AE}" type="pres">
      <dgm:prSet presAssocID="{E41D3DAF-7580-44B4-B852-A3E87845D948}" presName="composite" presStyleCnt="0"/>
      <dgm:spPr/>
    </dgm:pt>
    <dgm:pt modelId="{90752DFE-EC6B-4CA6-9269-9847F89C7C3D}" type="pres">
      <dgm:prSet presAssocID="{E41D3DAF-7580-44B4-B852-A3E87845D948}" presName="parTx" presStyleLbl="node1" presStyleIdx="3" presStyleCnt="4">
        <dgm:presLayoutVars>
          <dgm:chMax val="0"/>
          <dgm:chPref val="0"/>
          <dgm:bulletEnabled val="1"/>
        </dgm:presLayoutVars>
      </dgm:prSet>
      <dgm:spPr/>
    </dgm:pt>
    <dgm:pt modelId="{92263AC4-842A-49A8-9FFE-52BD562A6C56}" type="pres">
      <dgm:prSet presAssocID="{E41D3DAF-7580-44B4-B852-A3E87845D948}" presName="desTx" presStyleLbl="revTx" presStyleIdx="3" presStyleCnt="4">
        <dgm:presLayoutVars>
          <dgm:bulletEnabled val="1"/>
        </dgm:presLayoutVars>
      </dgm:prSet>
      <dgm:spPr/>
    </dgm:pt>
  </dgm:ptLst>
  <dgm:cxnLst>
    <dgm:cxn modelId="{191A710C-11C8-4A50-8A48-2E3EFACAD2C7}" type="presOf" srcId="{5DC3DB26-4445-40BC-8A9F-40240D910190}" destId="{1B3F79E5-F675-4BF6-B4B0-04C37F8E7D0C}" srcOrd="0" destOrd="0" presId="urn:microsoft.com/office/officeart/2005/8/layout/chevron1"/>
    <dgm:cxn modelId="{C43E2013-6A6B-454C-A2F2-3CB7040EAC3E}" srcId="{E41D3DAF-7580-44B4-B852-A3E87845D948}" destId="{52BAFE46-DDB5-460C-980E-9934C945252C}" srcOrd="0" destOrd="0" parTransId="{26CB6302-CF03-459A-AB9B-E85492016799}" sibTransId="{380ECCB3-9CD1-4077-BCC3-7E48046CEC66}"/>
    <dgm:cxn modelId="{3BD3F719-FE3D-4E80-BA2F-3847B252A9E7}" srcId="{285210CE-F354-4FFF-83E6-5EAC5E7B6447}" destId="{C43F6506-D37D-44CC-8D4C-2A245FD34EF2}" srcOrd="1" destOrd="0" parTransId="{32CDF1BD-5D88-4A47-9BD5-4A0A7E5FB399}" sibTransId="{E2F22C5A-B999-4FE5-946B-22AFDD8092F1}"/>
    <dgm:cxn modelId="{44D3A839-33D8-43FF-8BB2-78EF3D9A5664}" type="presOf" srcId="{20CF0340-355C-41B3-A8FB-8896D248431A}" destId="{7339FD41-1717-4295-BB5A-921075971293}" srcOrd="0" destOrd="0" presId="urn:microsoft.com/office/officeart/2005/8/layout/chevron1"/>
    <dgm:cxn modelId="{3AF5173C-AF5F-4E11-A593-3954F7B0F9FA}" type="presOf" srcId="{1606A60C-6281-43FE-A5C1-3F4002749470}" destId="{B4F8B3BB-C6AA-462A-8A66-63931BB9A154}" srcOrd="0" destOrd="1" presId="urn:microsoft.com/office/officeart/2005/8/layout/chevron1"/>
    <dgm:cxn modelId="{EDE4203F-040D-4513-9878-01C4E5E68610}" srcId="{E41D3DAF-7580-44B4-B852-A3E87845D948}" destId="{3C8E971A-D347-46EE-ACB6-C3E0963BDF29}" srcOrd="1" destOrd="0" parTransId="{CB075E76-C0CE-4F9F-B657-98F790EBC02C}" sibTransId="{AAD3E99F-A25A-4103-B5F5-9DF3143760FE}"/>
    <dgm:cxn modelId="{444C963F-23B9-4F8E-87DF-F679BC3F8C4E}" type="presOf" srcId="{E41D3DAF-7580-44B4-B852-A3E87845D948}" destId="{90752DFE-EC6B-4CA6-9269-9847F89C7C3D}" srcOrd="0" destOrd="0" presId="urn:microsoft.com/office/officeart/2005/8/layout/chevron1"/>
    <dgm:cxn modelId="{CBD17760-0550-45D2-B577-97E1E0AE9DFE}" srcId="{20CF0340-355C-41B3-A8FB-8896D248431A}" destId="{366D785D-4395-42FF-A2F0-F6B3C11BE790}" srcOrd="0" destOrd="0" parTransId="{B2ED44E8-DD28-4899-8BA6-CCE2A35B8D3B}" sibTransId="{4C26EBDF-1867-48BC-B44C-F41655FDAAB0}"/>
    <dgm:cxn modelId="{FA6D5462-A96E-4B96-9275-6EEF807F04D5}" srcId="{9F3B09B7-25EF-40E1-AD14-8B2C67F4C136}" destId="{5DC3DB26-4445-40BC-8A9F-40240D910190}" srcOrd="0" destOrd="0" parTransId="{DC8B67C6-0A8F-4719-902E-507DD5677E72}" sibTransId="{E38B919F-5AD3-4910-8E2F-8669839075B8}"/>
    <dgm:cxn modelId="{2E669267-18B1-48B2-A6AC-619F464E1BD6}" srcId="{20CF0340-355C-41B3-A8FB-8896D248431A}" destId="{1606A60C-6281-43FE-A5C1-3F4002749470}" srcOrd="1" destOrd="0" parTransId="{17D71458-2B4D-4CA3-B79C-F1A6C6ECAAA6}" sibTransId="{F8EBA022-F2A7-4FFC-AFD9-80384F0AB165}"/>
    <dgm:cxn modelId="{7FEC734C-6940-46A1-AEDF-BEA8A3465B84}" type="presOf" srcId="{52BAFE46-DDB5-460C-980E-9934C945252C}" destId="{92263AC4-842A-49A8-9FFE-52BD562A6C56}" srcOrd="0" destOrd="0" presId="urn:microsoft.com/office/officeart/2005/8/layout/chevron1"/>
    <dgm:cxn modelId="{4D351652-7CDF-423C-A473-7CEA5AA5504F}" type="presOf" srcId="{9257B9AF-F792-4E4A-B4CD-1A9ACB0B9940}" destId="{1B3F79E5-F675-4BF6-B4B0-04C37F8E7D0C}" srcOrd="0" destOrd="1" presId="urn:microsoft.com/office/officeart/2005/8/layout/chevron1"/>
    <dgm:cxn modelId="{0DE4E575-3A63-439D-A62D-2845FBA56921}" srcId="{A90A640A-3EA5-4112-8BCB-9D1EBE824273}" destId="{E41D3DAF-7580-44B4-B852-A3E87845D948}" srcOrd="3" destOrd="0" parTransId="{6A556ECB-7472-4126-9918-BEBAE9D051A7}" sibTransId="{610AD06E-9698-4EA7-B91B-1C6E574DAF77}"/>
    <dgm:cxn modelId="{E49A1779-EBE7-438F-9EFB-4D9B9F2BEEEC}" type="presOf" srcId="{3C8E971A-D347-46EE-ACB6-C3E0963BDF29}" destId="{92263AC4-842A-49A8-9FFE-52BD562A6C56}" srcOrd="0" destOrd="1" presId="urn:microsoft.com/office/officeart/2005/8/layout/chevron1"/>
    <dgm:cxn modelId="{BB98FE59-7B00-45D7-88D6-FEAEDEBFE404}" type="presOf" srcId="{C43F6506-D37D-44CC-8D4C-2A245FD34EF2}" destId="{6E1DCBFA-B40D-450B-AF13-B7D40A583B4C}" srcOrd="0" destOrd="1" presId="urn:microsoft.com/office/officeart/2005/8/layout/chevron1"/>
    <dgm:cxn modelId="{D6C0E47F-DEA4-42BB-8C94-F8A30BBEFB30}" type="presOf" srcId="{E2531636-3942-49F8-B70D-1F8AF4F0DE27}" destId="{6E1DCBFA-B40D-450B-AF13-B7D40A583B4C}" srcOrd="0" destOrd="0" presId="urn:microsoft.com/office/officeart/2005/8/layout/chevron1"/>
    <dgm:cxn modelId="{A217E09A-9E8B-4E33-9FAA-F17DEE1D5D93}" srcId="{9F3B09B7-25EF-40E1-AD14-8B2C67F4C136}" destId="{9257B9AF-F792-4E4A-B4CD-1A9ACB0B9940}" srcOrd="1" destOrd="0" parTransId="{0D727627-F51B-4FCA-BD03-4C2B10276C88}" sibTransId="{E3A3BA2B-9FED-4585-B8D0-A931AB96B76D}"/>
    <dgm:cxn modelId="{FB2EB0A3-251E-4975-89D3-1D7F92DA8E2E}" type="presOf" srcId="{A90A640A-3EA5-4112-8BCB-9D1EBE824273}" destId="{655F471D-3712-4D92-BD12-B53A72FB1867}" srcOrd="0" destOrd="0" presId="urn:microsoft.com/office/officeart/2005/8/layout/chevron1"/>
    <dgm:cxn modelId="{1F1891B5-501E-4073-9528-E9C6186E6216}" srcId="{A90A640A-3EA5-4112-8BCB-9D1EBE824273}" destId="{9F3B09B7-25EF-40E1-AD14-8B2C67F4C136}" srcOrd="2" destOrd="0" parTransId="{FAAF9E62-B284-40D6-ADFA-A77E94100434}" sibTransId="{0F8FCC92-70FC-46BC-852F-F19E6E8FBFFE}"/>
    <dgm:cxn modelId="{4BF845CC-F6DC-4D58-BAB0-CA1DE96B5CD9}" srcId="{A90A640A-3EA5-4112-8BCB-9D1EBE824273}" destId="{285210CE-F354-4FFF-83E6-5EAC5E7B6447}" srcOrd="1" destOrd="0" parTransId="{BCF18AA4-88B9-4CBF-BCD5-CCFC7099913C}" sibTransId="{29F5A06B-5B7A-455A-9716-886798862B46}"/>
    <dgm:cxn modelId="{6448DAE0-9C37-46B2-A8A7-7508392467EB}" type="presOf" srcId="{9F3B09B7-25EF-40E1-AD14-8B2C67F4C136}" destId="{E7A3392A-13DF-4D12-8C97-7C8808389EB6}" srcOrd="0" destOrd="0" presId="urn:microsoft.com/office/officeart/2005/8/layout/chevron1"/>
    <dgm:cxn modelId="{6D9F12E2-A625-424A-BABE-4F937D73D206}" srcId="{285210CE-F354-4FFF-83E6-5EAC5E7B6447}" destId="{E2531636-3942-49F8-B70D-1F8AF4F0DE27}" srcOrd="0" destOrd="0" parTransId="{37696779-2A74-478E-B04B-AD536BB4B4C6}" sibTransId="{DA736093-AF1B-44E8-8FE9-A53E43DD5A78}"/>
    <dgm:cxn modelId="{5F8713E4-9FCD-4082-A865-1970AA92BBB4}" type="presOf" srcId="{366D785D-4395-42FF-A2F0-F6B3C11BE790}" destId="{B4F8B3BB-C6AA-462A-8A66-63931BB9A154}" srcOrd="0" destOrd="0" presId="urn:microsoft.com/office/officeart/2005/8/layout/chevron1"/>
    <dgm:cxn modelId="{9841D9EE-032F-4A67-8ADF-F69788424C1D}" srcId="{A90A640A-3EA5-4112-8BCB-9D1EBE824273}" destId="{20CF0340-355C-41B3-A8FB-8896D248431A}" srcOrd="0" destOrd="0" parTransId="{AF682073-7E14-48AB-95FE-9807E7B8CDB6}" sibTransId="{CB22E2D6-34FC-44F9-9FE6-1E41149E0DB3}"/>
    <dgm:cxn modelId="{6E5945F6-1391-42EF-BA12-5104D15604CE}" type="presOf" srcId="{285210CE-F354-4FFF-83E6-5EAC5E7B6447}" destId="{5CCF3E1D-BD4E-4135-93E2-AC9E1D9DCD0F}" srcOrd="0" destOrd="0" presId="urn:microsoft.com/office/officeart/2005/8/layout/chevron1"/>
    <dgm:cxn modelId="{1081C396-B706-4256-B5DF-2371C7245C16}" type="presParOf" srcId="{655F471D-3712-4D92-BD12-B53A72FB1867}" destId="{0ECA8B90-7502-4685-AE74-38FAA358B1BE}" srcOrd="0" destOrd="0" presId="urn:microsoft.com/office/officeart/2005/8/layout/chevron1"/>
    <dgm:cxn modelId="{269EC977-629E-4976-8E21-0F107839F3F6}" type="presParOf" srcId="{0ECA8B90-7502-4685-AE74-38FAA358B1BE}" destId="{7339FD41-1717-4295-BB5A-921075971293}" srcOrd="0" destOrd="0" presId="urn:microsoft.com/office/officeart/2005/8/layout/chevron1"/>
    <dgm:cxn modelId="{5DBF4632-741C-473B-B5DE-9957D5568113}" type="presParOf" srcId="{0ECA8B90-7502-4685-AE74-38FAA358B1BE}" destId="{B4F8B3BB-C6AA-462A-8A66-63931BB9A154}" srcOrd="1" destOrd="0" presId="urn:microsoft.com/office/officeart/2005/8/layout/chevron1"/>
    <dgm:cxn modelId="{73CDC959-EFF3-40A3-8349-DB43792364C8}" type="presParOf" srcId="{655F471D-3712-4D92-BD12-B53A72FB1867}" destId="{C64B5D22-BB22-41D4-B0BC-6410973B561D}" srcOrd="1" destOrd="0" presId="urn:microsoft.com/office/officeart/2005/8/layout/chevron1"/>
    <dgm:cxn modelId="{E9F5C6F3-5A4B-4E3C-84B9-B870955C9304}" type="presParOf" srcId="{655F471D-3712-4D92-BD12-B53A72FB1867}" destId="{1DB6BE31-9971-4FC9-94B1-9069AFA39F92}" srcOrd="2" destOrd="0" presId="urn:microsoft.com/office/officeart/2005/8/layout/chevron1"/>
    <dgm:cxn modelId="{40D6601E-4D33-470B-BA53-8432662C756C}" type="presParOf" srcId="{1DB6BE31-9971-4FC9-94B1-9069AFA39F92}" destId="{5CCF3E1D-BD4E-4135-93E2-AC9E1D9DCD0F}" srcOrd="0" destOrd="0" presId="urn:microsoft.com/office/officeart/2005/8/layout/chevron1"/>
    <dgm:cxn modelId="{94FB069C-5C30-4474-AE43-7DF895B5CA65}" type="presParOf" srcId="{1DB6BE31-9971-4FC9-94B1-9069AFA39F92}" destId="{6E1DCBFA-B40D-450B-AF13-B7D40A583B4C}" srcOrd="1" destOrd="0" presId="urn:microsoft.com/office/officeart/2005/8/layout/chevron1"/>
    <dgm:cxn modelId="{9B8D83F2-2DE9-4DA0-84F2-11CE0EA2ADD2}" type="presParOf" srcId="{655F471D-3712-4D92-BD12-B53A72FB1867}" destId="{AB466B08-F6B8-44D9-9B4A-A6112C734AA6}" srcOrd="3" destOrd="0" presId="urn:microsoft.com/office/officeart/2005/8/layout/chevron1"/>
    <dgm:cxn modelId="{8BED6A4D-549C-4AD0-A4EC-5E569F266A14}" type="presParOf" srcId="{655F471D-3712-4D92-BD12-B53A72FB1867}" destId="{2B1572D1-1C36-4601-A170-6DDE776A4051}" srcOrd="4" destOrd="0" presId="urn:microsoft.com/office/officeart/2005/8/layout/chevron1"/>
    <dgm:cxn modelId="{9A770D52-93F3-4E63-9323-3F9915099360}" type="presParOf" srcId="{2B1572D1-1C36-4601-A170-6DDE776A4051}" destId="{E7A3392A-13DF-4D12-8C97-7C8808389EB6}" srcOrd="0" destOrd="0" presId="urn:microsoft.com/office/officeart/2005/8/layout/chevron1"/>
    <dgm:cxn modelId="{2A2D9306-895E-4256-ABF1-4FB4EFBB3610}" type="presParOf" srcId="{2B1572D1-1C36-4601-A170-6DDE776A4051}" destId="{1B3F79E5-F675-4BF6-B4B0-04C37F8E7D0C}" srcOrd="1" destOrd="0" presId="urn:microsoft.com/office/officeart/2005/8/layout/chevron1"/>
    <dgm:cxn modelId="{E3A99BF5-64CE-4EE3-935E-17C3DA618AE4}" type="presParOf" srcId="{655F471D-3712-4D92-BD12-B53A72FB1867}" destId="{D31D7B0E-6B4A-419C-AEDD-09961D5868F5}" srcOrd="5" destOrd="0" presId="urn:microsoft.com/office/officeart/2005/8/layout/chevron1"/>
    <dgm:cxn modelId="{F794582D-79F1-481A-80BC-3FD552BCCC52}" type="presParOf" srcId="{655F471D-3712-4D92-BD12-B53A72FB1867}" destId="{5E77FE71-1A11-4936-8090-8363C93973AE}" srcOrd="6" destOrd="0" presId="urn:microsoft.com/office/officeart/2005/8/layout/chevron1"/>
    <dgm:cxn modelId="{04BE84DE-4183-477B-810B-8B46481D39D6}" type="presParOf" srcId="{5E77FE71-1A11-4936-8090-8363C93973AE}" destId="{90752DFE-EC6B-4CA6-9269-9847F89C7C3D}" srcOrd="0" destOrd="0" presId="urn:microsoft.com/office/officeart/2005/8/layout/chevron1"/>
    <dgm:cxn modelId="{91DF4ED9-737C-4ED5-8153-271608D62658}" type="presParOf" srcId="{5E77FE71-1A11-4936-8090-8363C93973AE}" destId="{92263AC4-842A-49A8-9FFE-52BD562A6C56}"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0A640A-3EA5-4112-8BCB-9D1EBE824273}" type="doc">
      <dgm:prSet loTypeId="urn:microsoft.com/office/officeart/2005/8/layout/chevron1" loCatId="process" qsTypeId="urn:microsoft.com/office/officeart/2005/8/quickstyle/simple1" qsCatId="simple" csTypeId="urn:microsoft.com/office/officeart/2005/8/colors/colorful5" csCatId="colorful" phldr="1"/>
      <dgm:spPr/>
    </dgm:pt>
    <dgm:pt modelId="{20CF0340-355C-41B3-A8FB-8896D248431A}">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dirty="0">
              <a:solidFill>
                <a:schemeClr val="bg1"/>
              </a:solidFill>
            </a:rPr>
            <a:t>‘Title’</a:t>
          </a:r>
        </a:p>
      </dgm:t>
    </dgm:pt>
    <dgm:pt modelId="{AF682073-7E14-48AB-95FE-9807E7B8CDB6}" type="parTrans" cxnId="{9841D9EE-032F-4A67-8ADF-F69788424C1D}">
      <dgm:prSet/>
      <dgm:spPr/>
      <dgm:t>
        <a:bodyPr/>
        <a:lstStyle/>
        <a:p>
          <a:endParaRPr lang="en-US" sz="1800"/>
        </a:p>
      </dgm:t>
    </dgm:pt>
    <dgm:pt modelId="{CB22E2D6-34FC-44F9-9FE6-1E41149E0DB3}" type="sibTrans" cxnId="{9841D9EE-032F-4A67-8ADF-F69788424C1D}">
      <dgm:prSet/>
      <dgm:spPr/>
      <dgm:t>
        <a:bodyPr/>
        <a:lstStyle/>
        <a:p>
          <a:endParaRPr lang="en-US" sz="1800"/>
        </a:p>
      </dgm:t>
    </dgm:pt>
    <dgm:pt modelId="{285210CE-F354-4FFF-83E6-5EAC5E7B6447}">
      <dgm:prSet phldrT="[Text]" custT="1"/>
      <dgm:spPr/>
      <dgm:t>
        <a:bodyPr/>
        <a:lstStyle/>
        <a:p>
          <a:r>
            <a:rPr lang="en-US" sz="1400" dirty="0"/>
            <a:t>‘Title’ + drop 20 frequent words</a:t>
          </a:r>
        </a:p>
      </dgm:t>
    </dgm:pt>
    <dgm:pt modelId="{BCF18AA4-88B9-4CBF-BCD5-CCFC7099913C}" type="parTrans" cxnId="{4BF845CC-F6DC-4D58-BAB0-CA1DE96B5CD9}">
      <dgm:prSet/>
      <dgm:spPr/>
      <dgm:t>
        <a:bodyPr/>
        <a:lstStyle/>
        <a:p>
          <a:endParaRPr lang="en-US" sz="1800"/>
        </a:p>
      </dgm:t>
    </dgm:pt>
    <dgm:pt modelId="{29F5A06B-5B7A-455A-9716-886798862B46}" type="sibTrans" cxnId="{4BF845CC-F6DC-4D58-BAB0-CA1DE96B5CD9}">
      <dgm:prSet/>
      <dgm:spPr/>
      <dgm:t>
        <a:bodyPr/>
        <a:lstStyle/>
        <a:p>
          <a:endParaRPr lang="en-US" sz="1800"/>
        </a:p>
      </dgm:t>
    </dgm:pt>
    <dgm:pt modelId="{9F3B09B7-25EF-40E1-AD14-8B2C67F4C136}">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dirty="0">
              <a:solidFill>
                <a:schemeClr val="bg1"/>
              </a:solidFill>
            </a:rPr>
            <a:t>‘Title’ + drop 20 frequent words + Lemmatization</a:t>
          </a:r>
        </a:p>
      </dgm:t>
    </dgm:pt>
    <dgm:pt modelId="{FAAF9E62-B284-40D6-ADFA-A77E94100434}" type="parTrans" cxnId="{1F1891B5-501E-4073-9528-E9C6186E6216}">
      <dgm:prSet/>
      <dgm:spPr/>
      <dgm:t>
        <a:bodyPr/>
        <a:lstStyle/>
        <a:p>
          <a:endParaRPr lang="en-US" sz="1800"/>
        </a:p>
      </dgm:t>
    </dgm:pt>
    <dgm:pt modelId="{0F8FCC92-70FC-46BC-852F-F19E6E8FBFFE}" type="sibTrans" cxnId="{1F1891B5-501E-4073-9528-E9C6186E6216}">
      <dgm:prSet/>
      <dgm:spPr/>
      <dgm:t>
        <a:bodyPr/>
        <a:lstStyle/>
        <a:p>
          <a:endParaRPr lang="en-US" sz="1800"/>
        </a:p>
      </dgm:t>
    </dgm:pt>
    <dgm:pt modelId="{E41D3DAF-7580-44B4-B852-A3E87845D948}">
      <dgm:prSet phldrT="[Text]" custT="1"/>
      <dgm:spPr/>
      <dgm:t>
        <a:bodyPr/>
        <a:lstStyle/>
        <a:p>
          <a:r>
            <a:rPr lang="en-US" sz="1400" dirty="0"/>
            <a:t>Quantitative Properties of ‘Title’ + Logistic Regression</a:t>
          </a:r>
        </a:p>
      </dgm:t>
    </dgm:pt>
    <dgm:pt modelId="{6A556ECB-7472-4126-9918-BEBAE9D051A7}" type="parTrans" cxnId="{0DE4E575-3A63-439D-A62D-2845FBA56921}">
      <dgm:prSet/>
      <dgm:spPr/>
      <dgm:t>
        <a:bodyPr/>
        <a:lstStyle/>
        <a:p>
          <a:endParaRPr lang="en-US" sz="1800"/>
        </a:p>
      </dgm:t>
    </dgm:pt>
    <dgm:pt modelId="{610AD06E-9698-4EA7-B91B-1C6E574DAF77}" type="sibTrans" cxnId="{0DE4E575-3A63-439D-A62D-2845FBA56921}">
      <dgm:prSet/>
      <dgm:spPr/>
      <dgm:t>
        <a:bodyPr/>
        <a:lstStyle/>
        <a:p>
          <a:endParaRPr lang="en-US" sz="1800"/>
        </a:p>
      </dgm:t>
    </dgm:pt>
    <dgm:pt modelId="{655F471D-3712-4D92-BD12-B53A72FB1867}" type="pres">
      <dgm:prSet presAssocID="{A90A640A-3EA5-4112-8BCB-9D1EBE824273}" presName="Name0" presStyleCnt="0">
        <dgm:presLayoutVars>
          <dgm:dir/>
          <dgm:animLvl val="lvl"/>
          <dgm:resizeHandles val="exact"/>
        </dgm:presLayoutVars>
      </dgm:prSet>
      <dgm:spPr/>
    </dgm:pt>
    <dgm:pt modelId="{A1E49B93-C6DD-4A0C-95FD-E1677286A14C}" type="pres">
      <dgm:prSet presAssocID="{20CF0340-355C-41B3-A8FB-8896D248431A}" presName="parTxOnly" presStyleLbl="node1" presStyleIdx="0" presStyleCnt="4" custLinFactNeighborX="15703" custLinFactNeighborY="-67717">
        <dgm:presLayoutVars>
          <dgm:chMax val="0"/>
          <dgm:chPref val="0"/>
          <dgm:bulletEnabled val="1"/>
        </dgm:presLayoutVars>
      </dgm:prSet>
      <dgm:spPr/>
    </dgm:pt>
    <dgm:pt modelId="{4D419D9C-A40F-442C-954E-D16B033BB731}" type="pres">
      <dgm:prSet presAssocID="{CB22E2D6-34FC-44F9-9FE6-1E41149E0DB3}" presName="parTxOnlySpace" presStyleCnt="0"/>
      <dgm:spPr/>
    </dgm:pt>
    <dgm:pt modelId="{50235069-D2DC-4465-96C1-A247880BB8AD}" type="pres">
      <dgm:prSet presAssocID="{285210CE-F354-4FFF-83E6-5EAC5E7B6447}" presName="parTxOnly" presStyleLbl="node1" presStyleIdx="1" presStyleCnt="4" custLinFactNeighborX="15703" custLinFactNeighborY="-67717">
        <dgm:presLayoutVars>
          <dgm:chMax val="0"/>
          <dgm:chPref val="0"/>
          <dgm:bulletEnabled val="1"/>
        </dgm:presLayoutVars>
      </dgm:prSet>
      <dgm:spPr/>
    </dgm:pt>
    <dgm:pt modelId="{969F0B10-6C33-4CF8-B3E8-11479D454E09}" type="pres">
      <dgm:prSet presAssocID="{29F5A06B-5B7A-455A-9716-886798862B46}" presName="parTxOnlySpace" presStyleCnt="0"/>
      <dgm:spPr/>
    </dgm:pt>
    <dgm:pt modelId="{5806C6E1-F209-4477-AA2C-632215696E4B}" type="pres">
      <dgm:prSet presAssocID="{9F3B09B7-25EF-40E1-AD14-8B2C67F4C136}" presName="parTxOnly" presStyleLbl="node1" presStyleIdx="2" presStyleCnt="4" custLinFactNeighborX="15703" custLinFactNeighborY="-67717">
        <dgm:presLayoutVars>
          <dgm:chMax val="0"/>
          <dgm:chPref val="0"/>
          <dgm:bulletEnabled val="1"/>
        </dgm:presLayoutVars>
      </dgm:prSet>
      <dgm:spPr/>
    </dgm:pt>
    <dgm:pt modelId="{A2B4533D-8F03-4A3E-AF8A-5803661B2A0A}" type="pres">
      <dgm:prSet presAssocID="{0F8FCC92-70FC-46BC-852F-F19E6E8FBFFE}" presName="parTxOnlySpace" presStyleCnt="0"/>
      <dgm:spPr/>
    </dgm:pt>
    <dgm:pt modelId="{3B7C9939-18E6-4602-9D0D-8BF496D3ABA1}" type="pres">
      <dgm:prSet presAssocID="{E41D3DAF-7580-44B4-B852-A3E87845D948}" presName="parTxOnly" presStyleLbl="node1" presStyleIdx="3" presStyleCnt="4" custLinFactNeighborX="15703" custLinFactNeighborY="-67717">
        <dgm:presLayoutVars>
          <dgm:chMax val="0"/>
          <dgm:chPref val="0"/>
          <dgm:bulletEnabled val="1"/>
        </dgm:presLayoutVars>
      </dgm:prSet>
      <dgm:spPr/>
    </dgm:pt>
  </dgm:ptLst>
  <dgm:cxnLst>
    <dgm:cxn modelId="{5FDB2724-8FEC-446F-9596-B1967BC4B365}" type="presOf" srcId="{20CF0340-355C-41B3-A8FB-8896D248431A}" destId="{A1E49B93-C6DD-4A0C-95FD-E1677286A14C}" srcOrd="0" destOrd="0" presId="urn:microsoft.com/office/officeart/2005/8/layout/chevron1"/>
    <dgm:cxn modelId="{0DE4E575-3A63-439D-A62D-2845FBA56921}" srcId="{A90A640A-3EA5-4112-8BCB-9D1EBE824273}" destId="{E41D3DAF-7580-44B4-B852-A3E87845D948}" srcOrd="3" destOrd="0" parTransId="{6A556ECB-7472-4126-9918-BEBAE9D051A7}" sibTransId="{610AD06E-9698-4EA7-B91B-1C6E574DAF77}"/>
    <dgm:cxn modelId="{69855680-A6D8-4722-9576-B905E08F1E20}" type="presOf" srcId="{9F3B09B7-25EF-40E1-AD14-8B2C67F4C136}" destId="{5806C6E1-F209-4477-AA2C-632215696E4B}" srcOrd="0" destOrd="0" presId="urn:microsoft.com/office/officeart/2005/8/layout/chevron1"/>
    <dgm:cxn modelId="{ADEE9E86-E578-4A04-AEDD-60398A77A3CC}" type="presOf" srcId="{285210CE-F354-4FFF-83E6-5EAC5E7B6447}" destId="{50235069-D2DC-4465-96C1-A247880BB8AD}" srcOrd="0" destOrd="0" presId="urn:microsoft.com/office/officeart/2005/8/layout/chevron1"/>
    <dgm:cxn modelId="{FB2EB0A3-251E-4975-89D3-1D7F92DA8E2E}" type="presOf" srcId="{A90A640A-3EA5-4112-8BCB-9D1EBE824273}" destId="{655F471D-3712-4D92-BD12-B53A72FB1867}" srcOrd="0" destOrd="0" presId="urn:microsoft.com/office/officeart/2005/8/layout/chevron1"/>
    <dgm:cxn modelId="{1F1891B5-501E-4073-9528-E9C6186E6216}" srcId="{A90A640A-3EA5-4112-8BCB-9D1EBE824273}" destId="{9F3B09B7-25EF-40E1-AD14-8B2C67F4C136}" srcOrd="2" destOrd="0" parTransId="{FAAF9E62-B284-40D6-ADFA-A77E94100434}" sibTransId="{0F8FCC92-70FC-46BC-852F-F19E6E8FBFFE}"/>
    <dgm:cxn modelId="{4BF845CC-F6DC-4D58-BAB0-CA1DE96B5CD9}" srcId="{A90A640A-3EA5-4112-8BCB-9D1EBE824273}" destId="{285210CE-F354-4FFF-83E6-5EAC5E7B6447}" srcOrd="1" destOrd="0" parTransId="{BCF18AA4-88B9-4CBF-BCD5-CCFC7099913C}" sibTransId="{29F5A06B-5B7A-455A-9716-886798862B46}"/>
    <dgm:cxn modelId="{75008AD5-EF3F-4C76-9695-EA53816F7AB1}" type="presOf" srcId="{E41D3DAF-7580-44B4-B852-A3E87845D948}" destId="{3B7C9939-18E6-4602-9D0D-8BF496D3ABA1}" srcOrd="0" destOrd="0" presId="urn:microsoft.com/office/officeart/2005/8/layout/chevron1"/>
    <dgm:cxn modelId="{9841D9EE-032F-4A67-8ADF-F69788424C1D}" srcId="{A90A640A-3EA5-4112-8BCB-9D1EBE824273}" destId="{20CF0340-355C-41B3-A8FB-8896D248431A}" srcOrd="0" destOrd="0" parTransId="{AF682073-7E14-48AB-95FE-9807E7B8CDB6}" sibTransId="{CB22E2D6-34FC-44F9-9FE6-1E41149E0DB3}"/>
    <dgm:cxn modelId="{312E1EF6-CDC2-4DBC-B4BC-CC1ED36D4AA3}" type="presParOf" srcId="{655F471D-3712-4D92-BD12-B53A72FB1867}" destId="{A1E49B93-C6DD-4A0C-95FD-E1677286A14C}" srcOrd="0" destOrd="0" presId="urn:microsoft.com/office/officeart/2005/8/layout/chevron1"/>
    <dgm:cxn modelId="{37ABFC7C-2962-495C-A633-11D26027F3B8}" type="presParOf" srcId="{655F471D-3712-4D92-BD12-B53A72FB1867}" destId="{4D419D9C-A40F-442C-954E-D16B033BB731}" srcOrd="1" destOrd="0" presId="urn:microsoft.com/office/officeart/2005/8/layout/chevron1"/>
    <dgm:cxn modelId="{E7CE5D0A-4E66-4AAE-BF64-1EF77F69204C}" type="presParOf" srcId="{655F471D-3712-4D92-BD12-B53A72FB1867}" destId="{50235069-D2DC-4465-96C1-A247880BB8AD}" srcOrd="2" destOrd="0" presId="urn:microsoft.com/office/officeart/2005/8/layout/chevron1"/>
    <dgm:cxn modelId="{EE8FFFDE-FC28-4059-9CDA-4FC1B7F486F3}" type="presParOf" srcId="{655F471D-3712-4D92-BD12-B53A72FB1867}" destId="{969F0B10-6C33-4CF8-B3E8-11479D454E09}" srcOrd="3" destOrd="0" presId="urn:microsoft.com/office/officeart/2005/8/layout/chevron1"/>
    <dgm:cxn modelId="{CFC80B2B-DD51-4313-BCFA-06D923787A1A}" type="presParOf" srcId="{655F471D-3712-4D92-BD12-B53A72FB1867}" destId="{5806C6E1-F209-4477-AA2C-632215696E4B}" srcOrd="4" destOrd="0" presId="urn:microsoft.com/office/officeart/2005/8/layout/chevron1"/>
    <dgm:cxn modelId="{08ED0053-C8ED-4766-871B-122966A68B27}" type="presParOf" srcId="{655F471D-3712-4D92-BD12-B53A72FB1867}" destId="{A2B4533D-8F03-4A3E-AF8A-5803661B2A0A}" srcOrd="5" destOrd="0" presId="urn:microsoft.com/office/officeart/2005/8/layout/chevron1"/>
    <dgm:cxn modelId="{B06319AD-ACDE-4CFE-9836-5B833C66373D}" type="presParOf" srcId="{655F471D-3712-4D92-BD12-B53A72FB1867}" destId="{3B7C9939-18E6-4602-9D0D-8BF496D3ABA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C2728-6261-4220-AAAC-46F1AE62CBB9}">
      <dsp:nvSpPr>
        <dsp:cNvPr id="0" name=""/>
        <dsp:cNvSpPr/>
      </dsp:nvSpPr>
      <dsp:spPr>
        <a:xfrm>
          <a:off x="4178" y="1302241"/>
          <a:ext cx="1942785" cy="160239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Loop requests ~900 posts</a:t>
          </a:r>
        </a:p>
      </dsp:txBody>
      <dsp:txXfrm>
        <a:off x="41053" y="1339116"/>
        <a:ext cx="1869035" cy="1185272"/>
      </dsp:txXfrm>
    </dsp:sp>
    <dsp:sp modelId="{5116935E-FE47-4C4F-9357-13842D724DB0}">
      <dsp:nvSpPr>
        <dsp:cNvPr id="0" name=""/>
        <dsp:cNvSpPr/>
      </dsp:nvSpPr>
      <dsp:spPr>
        <a:xfrm>
          <a:off x="1078294" y="1620386"/>
          <a:ext cx="2236333" cy="2236333"/>
        </a:xfrm>
        <a:prstGeom prst="leftCircularArrow">
          <a:avLst>
            <a:gd name="adj1" fmla="val 3571"/>
            <a:gd name="adj2" fmla="val 443811"/>
            <a:gd name="adj3" fmla="val 2219322"/>
            <a:gd name="adj4" fmla="val 9024489"/>
            <a:gd name="adj5" fmla="val 4166"/>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C2EC8D-4B81-4057-AFDC-E243E03E4662}">
      <dsp:nvSpPr>
        <dsp:cNvPr id="0" name=""/>
        <dsp:cNvSpPr/>
      </dsp:nvSpPr>
      <dsp:spPr>
        <a:xfrm>
          <a:off x="435908" y="2561263"/>
          <a:ext cx="1726920" cy="68673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Reddit Data Requesting</a:t>
          </a:r>
        </a:p>
      </dsp:txBody>
      <dsp:txXfrm>
        <a:off x="456022" y="2581377"/>
        <a:ext cx="1686692" cy="646511"/>
      </dsp:txXfrm>
    </dsp:sp>
    <dsp:sp modelId="{91E251A3-8C35-4BA7-BA7B-51A3C5D2D39D}">
      <dsp:nvSpPr>
        <dsp:cNvPr id="0" name=""/>
        <dsp:cNvSpPr/>
      </dsp:nvSpPr>
      <dsp:spPr>
        <a:xfrm>
          <a:off x="2543096" y="1302241"/>
          <a:ext cx="1942785" cy="160239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Drop duplicate rows</a:t>
          </a:r>
        </a:p>
      </dsp:txBody>
      <dsp:txXfrm>
        <a:off x="2579971" y="1682486"/>
        <a:ext cx="1869035" cy="1185272"/>
      </dsp:txXfrm>
    </dsp:sp>
    <dsp:sp modelId="{112F1002-836C-4C55-ABAC-0F43BC09B215}">
      <dsp:nvSpPr>
        <dsp:cNvPr id="0" name=""/>
        <dsp:cNvSpPr/>
      </dsp:nvSpPr>
      <dsp:spPr>
        <a:xfrm>
          <a:off x="3601022" y="287326"/>
          <a:ext cx="2484577" cy="2484577"/>
        </a:xfrm>
        <a:prstGeom prst="circularArrow">
          <a:avLst>
            <a:gd name="adj1" fmla="val 3214"/>
            <a:gd name="adj2" fmla="val 396093"/>
            <a:gd name="adj3" fmla="val 19428397"/>
            <a:gd name="adj4" fmla="val 12575511"/>
            <a:gd name="adj5" fmla="val 375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38ADB3-DC1E-49F0-B8FA-DE92B0C0FAE3}">
      <dsp:nvSpPr>
        <dsp:cNvPr id="0" name=""/>
        <dsp:cNvSpPr/>
      </dsp:nvSpPr>
      <dsp:spPr>
        <a:xfrm>
          <a:off x="2974826" y="958871"/>
          <a:ext cx="1726920" cy="686739"/>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994940" y="978985"/>
        <a:ext cx="1686692" cy="646511"/>
      </dsp:txXfrm>
    </dsp:sp>
    <dsp:sp modelId="{0E1A8E30-0924-4149-ACE9-72245C08928B}">
      <dsp:nvSpPr>
        <dsp:cNvPr id="0" name=""/>
        <dsp:cNvSpPr/>
      </dsp:nvSpPr>
      <dsp:spPr>
        <a:xfrm>
          <a:off x="5082015" y="1302241"/>
          <a:ext cx="1942785" cy="1602392"/>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Mix and Match and Headache</a:t>
          </a:r>
        </a:p>
      </dsp:txBody>
      <dsp:txXfrm>
        <a:off x="5118890" y="1339116"/>
        <a:ext cx="1869035" cy="1185272"/>
      </dsp:txXfrm>
    </dsp:sp>
    <dsp:sp modelId="{F21D7D41-369A-4D16-83C5-7D1A8605F3CE}">
      <dsp:nvSpPr>
        <dsp:cNvPr id="0" name=""/>
        <dsp:cNvSpPr/>
      </dsp:nvSpPr>
      <dsp:spPr>
        <a:xfrm>
          <a:off x="6156131" y="1620386"/>
          <a:ext cx="2236333" cy="2236333"/>
        </a:xfrm>
        <a:prstGeom prst="leftCircularArrow">
          <a:avLst>
            <a:gd name="adj1" fmla="val 3571"/>
            <a:gd name="adj2" fmla="val 443811"/>
            <a:gd name="adj3" fmla="val 2219322"/>
            <a:gd name="adj4" fmla="val 9024489"/>
            <a:gd name="adj5" fmla="val 4166"/>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E3092AF-24C6-4D56-8FD6-D40A50DE4A92}">
      <dsp:nvSpPr>
        <dsp:cNvPr id="0" name=""/>
        <dsp:cNvSpPr/>
      </dsp:nvSpPr>
      <dsp:spPr>
        <a:xfrm>
          <a:off x="5513745" y="2561263"/>
          <a:ext cx="1726920" cy="686739"/>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Features Selection</a:t>
          </a:r>
        </a:p>
      </dsp:txBody>
      <dsp:txXfrm>
        <a:off x="5533859" y="2581377"/>
        <a:ext cx="1686692" cy="646511"/>
      </dsp:txXfrm>
    </dsp:sp>
    <dsp:sp modelId="{146BC6D2-7EA0-4ACC-AABC-69B83A503F17}">
      <dsp:nvSpPr>
        <dsp:cNvPr id="0" name=""/>
        <dsp:cNvSpPr/>
      </dsp:nvSpPr>
      <dsp:spPr>
        <a:xfrm>
          <a:off x="7620933" y="1302241"/>
          <a:ext cx="1942785" cy="16023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Try everything that we could think of </a:t>
          </a:r>
        </a:p>
      </dsp:txBody>
      <dsp:txXfrm>
        <a:off x="7657808" y="1682486"/>
        <a:ext cx="1869035" cy="1185272"/>
      </dsp:txXfrm>
    </dsp:sp>
    <dsp:sp modelId="{C88B63A0-FA11-4143-BEB6-8F831BF4BD7A}">
      <dsp:nvSpPr>
        <dsp:cNvPr id="0" name=""/>
        <dsp:cNvSpPr/>
      </dsp:nvSpPr>
      <dsp:spPr>
        <a:xfrm>
          <a:off x="8052663" y="958871"/>
          <a:ext cx="1726920" cy="686739"/>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Modeling and Evaluation </a:t>
          </a:r>
        </a:p>
      </dsp:txBody>
      <dsp:txXfrm>
        <a:off x="8072777" y="978985"/>
        <a:ext cx="1686692" cy="646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34919-780C-487D-8D46-F1B86D667DB6}">
      <dsp:nvSpPr>
        <dsp:cNvPr id="0" name=""/>
        <dsp:cNvSpPr/>
      </dsp:nvSpPr>
      <dsp:spPr>
        <a:xfrm>
          <a:off x="1847" y="604690"/>
          <a:ext cx="807725" cy="598221"/>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Reddit Data Requesting</a:t>
          </a:r>
        </a:p>
      </dsp:txBody>
      <dsp:txXfrm>
        <a:off x="19368" y="622211"/>
        <a:ext cx="772683" cy="563179"/>
      </dsp:txXfrm>
    </dsp:sp>
    <dsp:sp modelId="{A5EBF6C1-0DB9-499C-9DF1-B388AA0B3EDD}">
      <dsp:nvSpPr>
        <dsp:cNvPr id="0" name=""/>
        <dsp:cNvSpPr/>
      </dsp:nvSpPr>
      <dsp:spPr>
        <a:xfrm>
          <a:off x="890345" y="803643"/>
          <a:ext cx="171237" cy="200315"/>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90345" y="843706"/>
        <a:ext cx="119866" cy="120189"/>
      </dsp:txXfrm>
    </dsp:sp>
    <dsp:sp modelId="{6E2B0DE2-5CC5-41AB-9A0A-EE1AFF7C2409}">
      <dsp:nvSpPr>
        <dsp:cNvPr id="0" name=""/>
        <dsp:cNvSpPr/>
      </dsp:nvSpPr>
      <dsp:spPr>
        <a:xfrm>
          <a:off x="1132663" y="604690"/>
          <a:ext cx="807725" cy="598221"/>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EDA</a:t>
          </a:r>
        </a:p>
      </dsp:txBody>
      <dsp:txXfrm>
        <a:off x="1150184" y="622211"/>
        <a:ext cx="772683" cy="563179"/>
      </dsp:txXfrm>
    </dsp:sp>
    <dsp:sp modelId="{90BFCB82-E402-4CAE-8490-5340E9A1C3A8}">
      <dsp:nvSpPr>
        <dsp:cNvPr id="0" name=""/>
        <dsp:cNvSpPr/>
      </dsp:nvSpPr>
      <dsp:spPr>
        <a:xfrm>
          <a:off x="2021161" y="803643"/>
          <a:ext cx="171237" cy="200315"/>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021161" y="843706"/>
        <a:ext cx="119866" cy="120189"/>
      </dsp:txXfrm>
    </dsp:sp>
    <dsp:sp modelId="{15A0CB37-67C9-4AFB-A0BE-7A6ADE58190C}">
      <dsp:nvSpPr>
        <dsp:cNvPr id="0" name=""/>
        <dsp:cNvSpPr/>
      </dsp:nvSpPr>
      <dsp:spPr>
        <a:xfrm>
          <a:off x="2263479"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Features Selection</a:t>
          </a:r>
        </a:p>
      </dsp:txBody>
      <dsp:txXfrm>
        <a:off x="2281000" y="622211"/>
        <a:ext cx="772683" cy="563179"/>
      </dsp:txXfrm>
    </dsp:sp>
    <dsp:sp modelId="{9E8A29C7-EB6D-4AE0-81F9-6DED64BFC228}">
      <dsp:nvSpPr>
        <dsp:cNvPr id="0" name=""/>
        <dsp:cNvSpPr/>
      </dsp:nvSpPr>
      <dsp:spPr>
        <a:xfrm>
          <a:off x="3151978" y="803643"/>
          <a:ext cx="171237" cy="200315"/>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51978" y="843706"/>
        <a:ext cx="119866" cy="120189"/>
      </dsp:txXfrm>
    </dsp:sp>
    <dsp:sp modelId="{6F6D6CDC-3CA1-4F85-9EF4-A4EDE01B6644}">
      <dsp:nvSpPr>
        <dsp:cNvPr id="0" name=""/>
        <dsp:cNvSpPr/>
      </dsp:nvSpPr>
      <dsp:spPr>
        <a:xfrm>
          <a:off x="3394295"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Modeling and Evaluation </a:t>
          </a:r>
        </a:p>
      </dsp:txBody>
      <dsp:txXfrm>
        <a:off x="3411816" y="622211"/>
        <a:ext cx="772683" cy="563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34919-780C-487D-8D46-F1B86D667DB6}">
      <dsp:nvSpPr>
        <dsp:cNvPr id="0" name=""/>
        <dsp:cNvSpPr/>
      </dsp:nvSpPr>
      <dsp:spPr>
        <a:xfrm>
          <a:off x="1847" y="604690"/>
          <a:ext cx="807725" cy="598221"/>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Reddit Data Requesting</a:t>
          </a:r>
        </a:p>
      </dsp:txBody>
      <dsp:txXfrm>
        <a:off x="19368" y="622211"/>
        <a:ext cx="772683" cy="563179"/>
      </dsp:txXfrm>
    </dsp:sp>
    <dsp:sp modelId="{A5EBF6C1-0DB9-499C-9DF1-B388AA0B3EDD}">
      <dsp:nvSpPr>
        <dsp:cNvPr id="0" name=""/>
        <dsp:cNvSpPr/>
      </dsp:nvSpPr>
      <dsp:spPr>
        <a:xfrm>
          <a:off x="890345" y="803643"/>
          <a:ext cx="171237" cy="200315"/>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90345" y="843706"/>
        <a:ext cx="119866" cy="120189"/>
      </dsp:txXfrm>
    </dsp:sp>
    <dsp:sp modelId="{6E2B0DE2-5CC5-41AB-9A0A-EE1AFF7C2409}">
      <dsp:nvSpPr>
        <dsp:cNvPr id="0" name=""/>
        <dsp:cNvSpPr/>
      </dsp:nvSpPr>
      <dsp:spPr>
        <a:xfrm>
          <a:off x="1132663" y="604690"/>
          <a:ext cx="807725" cy="598221"/>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EDA</a:t>
          </a:r>
        </a:p>
      </dsp:txBody>
      <dsp:txXfrm>
        <a:off x="1150184" y="622211"/>
        <a:ext cx="772683" cy="563179"/>
      </dsp:txXfrm>
    </dsp:sp>
    <dsp:sp modelId="{90BFCB82-E402-4CAE-8490-5340E9A1C3A8}">
      <dsp:nvSpPr>
        <dsp:cNvPr id="0" name=""/>
        <dsp:cNvSpPr/>
      </dsp:nvSpPr>
      <dsp:spPr>
        <a:xfrm>
          <a:off x="2021161" y="803643"/>
          <a:ext cx="171237" cy="200315"/>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021161" y="843706"/>
        <a:ext cx="119866" cy="120189"/>
      </dsp:txXfrm>
    </dsp:sp>
    <dsp:sp modelId="{15A0CB37-67C9-4AFB-A0BE-7A6ADE58190C}">
      <dsp:nvSpPr>
        <dsp:cNvPr id="0" name=""/>
        <dsp:cNvSpPr/>
      </dsp:nvSpPr>
      <dsp:spPr>
        <a:xfrm>
          <a:off x="2263479"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Features Selection</a:t>
          </a:r>
        </a:p>
      </dsp:txBody>
      <dsp:txXfrm>
        <a:off x="2281000" y="622211"/>
        <a:ext cx="772683" cy="563179"/>
      </dsp:txXfrm>
    </dsp:sp>
    <dsp:sp modelId="{9E8A29C7-EB6D-4AE0-81F9-6DED64BFC228}">
      <dsp:nvSpPr>
        <dsp:cNvPr id="0" name=""/>
        <dsp:cNvSpPr/>
      </dsp:nvSpPr>
      <dsp:spPr>
        <a:xfrm>
          <a:off x="3151978" y="803643"/>
          <a:ext cx="171237" cy="200315"/>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51978" y="843706"/>
        <a:ext cx="119866" cy="120189"/>
      </dsp:txXfrm>
    </dsp:sp>
    <dsp:sp modelId="{6F6D6CDC-3CA1-4F85-9EF4-A4EDE01B6644}">
      <dsp:nvSpPr>
        <dsp:cNvPr id="0" name=""/>
        <dsp:cNvSpPr/>
      </dsp:nvSpPr>
      <dsp:spPr>
        <a:xfrm>
          <a:off x="3394295"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Modeling and Evaluation </a:t>
          </a:r>
        </a:p>
      </dsp:txBody>
      <dsp:txXfrm>
        <a:off x="3411816" y="622211"/>
        <a:ext cx="772683" cy="563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34919-780C-487D-8D46-F1B86D667DB6}">
      <dsp:nvSpPr>
        <dsp:cNvPr id="0" name=""/>
        <dsp:cNvSpPr/>
      </dsp:nvSpPr>
      <dsp:spPr>
        <a:xfrm>
          <a:off x="1847"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Reddit Data Requesting</a:t>
          </a:r>
        </a:p>
      </dsp:txBody>
      <dsp:txXfrm>
        <a:off x="19368" y="622211"/>
        <a:ext cx="772683" cy="563179"/>
      </dsp:txXfrm>
    </dsp:sp>
    <dsp:sp modelId="{A5EBF6C1-0DB9-499C-9DF1-B388AA0B3EDD}">
      <dsp:nvSpPr>
        <dsp:cNvPr id="0" name=""/>
        <dsp:cNvSpPr/>
      </dsp:nvSpPr>
      <dsp:spPr>
        <a:xfrm>
          <a:off x="890345" y="803643"/>
          <a:ext cx="171237" cy="200315"/>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90345" y="843706"/>
        <a:ext cx="119866" cy="120189"/>
      </dsp:txXfrm>
    </dsp:sp>
    <dsp:sp modelId="{6E2B0DE2-5CC5-41AB-9A0A-EE1AFF7C2409}">
      <dsp:nvSpPr>
        <dsp:cNvPr id="0" name=""/>
        <dsp:cNvSpPr/>
      </dsp:nvSpPr>
      <dsp:spPr>
        <a:xfrm>
          <a:off x="1132663" y="604690"/>
          <a:ext cx="807725" cy="598221"/>
        </a:xfrm>
        <a:prstGeom prst="roundRect">
          <a:avLst>
            <a:gd name="adj" fmla="val 10000"/>
          </a:avLst>
        </a:prstGeom>
        <a:solidFill>
          <a:schemeClr val="bg1"/>
        </a:soli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EDA</a:t>
          </a:r>
        </a:p>
      </dsp:txBody>
      <dsp:txXfrm>
        <a:off x="1150184" y="622211"/>
        <a:ext cx="772683" cy="563179"/>
      </dsp:txXfrm>
    </dsp:sp>
    <dsp:sp modelId="{90BFCB82-E402-4CAE-8490-5340E9A1C3A8}">
      <dsp:nvSpPr>
        <dsp:cNvPr id="0" name=""/>
        <dsp:cNvSpPr/>
      </dsp:nvSpPr>
      <dsp:spPr>
        <a:xfrm>
          <a:off x="2021161" y="803643"/>
          <a:ext cx="171237" cy="200315"/>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021161" y="843706"/>
        <a:ext cx="119866" cy="120189"/>
      </dsp:txXfrm>
    </dsp:sp>
    <dsp:sp modelId="{15A0CB37-67C9-4AFB-A0BE-7A6ADE58190C}">
      <dsp:nvSpPr>
        <dsp:cNvPr id="0" name=""/>
        <dsp:cNvSpPr/>
      </dsp:nvSpPr>
      <dsp:spPr>
        <a:xfrm>
          <a:off x="2263479" y="604690"/>
          <a:ext cx="807725" cy="598221"/>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Features Selection</a:t>
          </a:r>
        </a:p>
      </dsp:txBody>
      <dsp:txXfrm>
        <a:off x="2281000" y="622211"/>
        <a:ext cx="772683" cy="563179"/>
      </dsp:txXfrm>
    </dsp:sp>
    <dsp:sp modelId="{9E8A29C7-EB6D-4AE0-81F9-6DED64BFC228}">
      <dsp:nvSpPr>
        <dsp:cNvPr id="0" name=""/>
        <dsp:cNvSpPr/>
      </dsp:nvSpPr>
      <dsp:spPr>
        <a:xfrm>
          <a:off x="3151978" y="803643"/>
          <a:ext cx="171237" cy="200315"/>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51978" y="843706"/>
        <a:ext cx="119866" cy="120189"/>
      </dsp:txXfrm>
    </dsp:sp>
    <dsp:sp modelId="{6F6D6CDC-3CA1-4F85-9EF4-A4EDE01B6644}">
      <dsp:nvSpPr>
        <dsp:cNvPr id="0" name=""/>
        <dsp:cNvSpPr/>
      </dsp:nvSpPr>
      <dsp:spPr>
        <a:xfrm>
          <a:off x="3394295" y="604690"/>
          <a:ext cx="807725" cy="598221"/>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Modeling and Evaluation </a:t>
          </a:r>
        </a:p>
      </dsp:txBody>
      <dsp:txXfrm>
        <a:off x="3411816" y="622211"/>
        <a:ext cx="772683" cy="563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9FD41-1717-4295-BB5A-921075971293}">
      <dsp:nvSpPr>
        <dsp:cNvPr id="0" name=""/>
        <dsp:cNvSpPr/>
      </dsp:nvSpPr>
      <dsp:spPr>
        <a:xfrm>
          <a:off x="8424" y="1910806"/>
          <a:ext cx="2763827" cy="1105531"/>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‘Title’</a:t>
          </a:r>
        </a:p>
      </dsp:txBody>
      <dsp:txXfrm>
        <a:off x="561190" y="1910806"/>
        <a:ext cx="1658296" cy="1105531"/>
      </dsp:txXfrm>
    </dsp:sp>
    <dsp:sp modelId="{B4F8B3BB-C6AA-462A-8A66-63931BB9A154}">
      <dsp:nvSpPr>
        <dsp:cNvPr id="0" name=""/>
        <dsp:cNvSpPr/>
      </dsp:nvSpPr>
      <dsp:spPr>
        <a:xfrm>
          <a:off x="8424" y="3154529"/>
          <a:ext cx="221106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Slightly overfit (~4%)</a:t>
          </a:r>
        </a:p>
        <a:p>
          <a:pPr marL="171450" lvl="1" indent="-171450" algn="l" defTabSz="800100">
            <a:lnSpc>
              <a:spcPct val="90000"/>
            </a:lnSpc>
            <a:spcBef>
              <a:spcPct val="0"/>
            </a:spcBef>
            <a:spcAft>
              <a:spcPct val="15000"/>
            </a:spcAft>
            <a:buChar char="•"/>
          </a:pPr>
          <a:r>
            <a:rPr lang="en-US" sz="1800" b="1" i="1" kern="1200" dirty="0">
              <a:solidFill>
                <a:schemeClr val="accent1">
                  <a:lumMod val="60000"/>
                  <a:lumOff val="40000"/>
                </a:schemeClr>
              </a:solidFill>
            </a:rPr>
            <a:t>Most Predictive power (~93%)</a:t>
          </a:r>
        </a:p>
      </dsp:txBody>
      <dsp:txXfrm>
        <a:off x="8424" y="3154529"/>
        <a:ext cx="2211062" cy="1170000"/>
      </dsp:txXfrm>
    </dsp:sp>
    <dsp:sp modelId="{5CCF3E1D-BD4E-4135-93E2-AC9E1D9DCD0F}">
      <dsp:nvSpPr>
        <dsp:cNvPr id="0" name=""/>
        <dsp:cNvSpPr/>
      </dsp:nvSpPr>
      <dsp:spPr>
        <a:xfrm>
          <a:off x="2556252" y="1910806"/>
          <a:ext cx="2763827" cy="1105531"/>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‘Title’ + drop 20 frequent words</a:t>
          </a:r>
        </a:p>
      </dsp:txBody>
      <dsp:txXfrm>
        <a:off x="3109018" y="1910806"/>
        <a:ext cx="1658296" cy="1105531"/>
      </dsp:txXfrm>
    </dsp:sp>
    <dsp:sp modelId="{6E1DCBFA-B40D-450B-AF13-B7D40A583B4C}">
      <dsp:nvSpPr>
        <dsp:cNvPr id="0" name=""/>
        <dsp:cNvSpPr/>
      </dsp:nvSpPr>
      <dsp:spPr>
        <a:xfrm>
          <a:off x="2556252" y="3154529"/>
          <a:ext cx="221106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More overfitting (~7%)</a:t>
          </a:r>
        </a:p>
        <a:p>
          <a:pPr marL="171450" lvl="1" indent="-171450" algn="l" defTabSz="800100">
            <a:lnSpc>
              <a:spcPct val="90000"/>
            </a:lnSpc>
            <a:spcBef>
              <a:spcPct val="0"/>
            </a:spcBef>
            <a:spcAft>
              <a:spcPct val="15000"/>
            </a:spcAft>
            <a:buChar char="•"/>
          </a:pPr>
          <a:r>
            <a:rPr lang="en-US" sz="1800" kern="1200" dirty="0"/>
            <a:t>Lesser Predictive power (~89%)</a:t>
          </a:r>
        </a:p>
      </dsp:txBody>
      <dsp:txXfrm>
        <a:off x="2556252" y="3154529"/>
        <a:ext cx="2211062" cy="1170000"/>
      </dsp:txXfrm>
    </dsp:sp>
    <dsp:sp modelId="{E7A3392A-13DF-4D12-8C97-7C8808389EB6}">
      <dsp:nvSpPr>
        <dsp:cNvPr id="0" name=""/>
        <dsp:cNvSpPr/>
      </dsp:nvSpPr>
      <dsp:spPr>
        <a:xfrm>
          <a:off x="5104080" y="1910806"/>
          <a:ext cx="2763827" cy="1105531"/>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‘Title’ + drop 20 frequent words + Lemmatization</a:t>
          </a:r>
        </a:p>
      </dsp:txBody>
      <dsp:txXfrm>
        <a:off x="5656846" y="1910806"/>
        <a:ext cx="1658296" cy="1105531"/>
      </dsp:txXfrm>
    </dsp:sp>
    <dsp:sp modelId="{1B3F79E5-F675-4BF6-B4B0-04C37F8E7D0C}">
      <dsp:nvSpPr>
        <dsp:cNvPr id="0" name=""/>
        <dsp:cNvSpPr/>
      </dsp:nvSpPr>
      <dsp:spPr>
        <a:xfrm>
          <a:off x="5104080" y="3154529"/>
          <a:ext cx="221106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Most overfitting (~12%)</a:t>
          </a:r>
        </a:p>
        <a:p>
          <a:pPr marL="171450" lvl="1" indent="-171450" algn="l" defTabSz="800100">
            <a:lnSpc>
              <a:spcPct val="90000"/>
            </a:lnSpc>
            <a:spcBef>
              <a:spcPct val="0"/>
            </a:spcBef>
            <a:spcAft>
              <a:spcPct val="15000"/>
            </a:spcAft>
            <a:buChar char="•"/>
          </a:pPr>
          <a:r>
            <a:rPr lang="en-US" sz="1800" kern="1200" dirty="0"/>
            <a:t>Lesser Predictive power (~82%)</a:t>
          </a:r>
        </a:p>
      </dsp:txBody>
      <dsp:txXfrm>
        <a:off x="5104080" y="3154529"/>
        <a:ext cx="2211062" cy="1170000"/>
      </dsp:txXfrm>
    </dsp:sp>
    <dsp:sp modelId="{90752DFE-EC6B-4CA6-9269-9847F89C7C3D}">
      <dsp:nvSpPr>
        <dsp:cNvPr id="0" name=""/>
        <dsp:cNvSpPr/>
      </dsp:nvSpPr>
      <dsp:spPr>
        <a:xfrm>
          <a:off x="7651907" y="1910806"/>
          <a:ext cx="2763827" cy="1105531"/>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Quantitative Properties of ‘Title’ + Logistic Regression</a:t>
          </a:r>
        </a:p>
      </dsp:txBody>
      <dsp:txXfrm>
        <a:off x="8204673" y="1910806"/>
        <a:ext cx="1658296" cy="1105531"/>
      </dsp:txXfrm>
    </dsp:sp>
    <dsp:sp modelId="{92263AC4-842A-49A8-9FFE-52BD562A6C56}">
      <dsp:nvSpPr>
        <dsp:cNvPr id="0" name=""/>
        <dsp:cNvSpPr/>
      </dsp:nvSpPr>
      <dsp:spPr>
        <a:xfrm>
          <a:off x="7651907" y="3154529"/>
          <a:ext cx="221106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b="1" i="1" kern="1200" dirty="0">
              <a:solidFill>
                <a:schemeClr val="accent1">
                  <a:lumMod val="60000"/>
                  <a:lumOff val="40000"/>
                </a:schemeClr>
              </a:solidFill>
            </a:rPr>
            <a:t>Least overfit (~2%)</a:t>
          </a:r>
        </a:p>
        <a:p>
          <a:pPr marL="171450" lvl="1" indent="-171450" algn="l" defTabSz="800100">
            <a:lnSpc>
              <a:spcPct val="90000"/>
            </a:lnSpc>
            <a:spcBef>
              <a:spcPct val="0"/>
            </a:spcBef>
            <a:spcAft>
              <a:spcPct val="15000"/>
            </a:spcAft>
            <a:buChar char="•"/>
          </a:pPr>
          <a:r>
            <a:rPr lang="en-US" sz="1800" kern="1200" dirty="0"/>
            <a:t>Least Predictive power (69%)</a:t>
          </a:r>
        </a:p>
      </dsp:txBody>
      <dsp:txXfrm>
        <a:off x="7651907" y="3154529"/>
        <a:ext cx="2211062" cy="117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49B93-C6DD-4A0C-95FD-E1677286A14C}">
      <dsp:nvSpPr>
        <dsp:cNvPr id="0" name=""/>
        <dsp:cNvSpPr/>
      </dsp:nvSpPr>
      <dsp:spPr>
        <a:xfrm>
          <a:off x="39783" y="1454127"/>
          <a:ext cx="2283637" cy="913454"/>
        </a:xfrm>
        <a:prstGeom prst="chevron">
          <a:avLst/>
        </a:prstGeom>
        <a:solidFill>
          <a:schemeClr val="dk1"/>
        </a:solidFill>
        <a:ln w="127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‘Title’</a:t>
          </a:r>
        </a:p>
      </dsp:txBody>
      <dsp:txXfrm>
        <a:off x="496510" y="1454127"/>
        <a:ext cx="1370183" cy="913454"/>
      </dsp:txXfrm>
    </dsp:sp>
    <dsp:sp modelId="{50235069-D2DC-4465-96C1-A247880BB8AD}">
      <dsp:nvSpPr>
        <dsp:cNvPr id="0" name=""/>
        <dsp:cNvSpPr/>
      </dsp:nvSpPr>
      <dsp:spPr>
        <a:xfrm>
          <a:off x="2095056" y="1454127"/>
          <a:ext cx="2283637" cy="913454"/>
        </a:xfrm>
        <a:prstGeom prst="chevron">
          <a:avLst/>
        </a:prstGeom>
        <a:solidFill>
          <a:schemeClr val="accent5">
            <a:hueOff val="-4372982"/>
            <a:satOff val="29759"/>
            <a:lumOff val="13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‘Title’ + drop 20 frequent words</a:t>
          </a:r>
        </a:p>
      </dsp:txBody>
      <dsp:txXfrm>
        <a:off x="2551783" y="1454127"/>
        <a:ext cx="1370183" cy="913454"/>
      </dsp:txXfrm>
    </dsp:sp>
    <dsp:sp modelId="{5806C6E1-F209-4477-AA2C-632215696E4B}">
      <dsp:nvSpPr>
        <dsp:cNvPr id="0" name=""/>
        <dsp:cNvSpPr/>
      </dsp:nvSpPr>
      <dsp:spPr>
        <a:xfrm>
          <a:off x="4150330" y="1454127"/>
          <a:ext cx="2283637" cy="913454"/>
        </a:xfrm>
        <a:prstGeom prst="chevron">
          <a:avLst/>
        </a:prstGeom>
        <a:solidFill>
          <a:schemeClr val="dk1"/>
        </a:solidFill>
        <a:ln w="127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‘Title’ + drop 20 frequent words + Lemmatization</a:t>
          </a:r>
        </a:p>
      </dsp:txBody>
      <dsp:txXfrm>
        <a:off x="4607057" y="1454127"/>
        <a:ext cx="1370183" cy="913454"/>
      </dsp:txXfrm>
    </dsp:sp>
    <dsp:sp modelId="{3B7C9939-18E6-4602-9D0D-8BF496D3ABA1}">
      <dsp:nvSpPr>
        <dsp:cNvPr id="0" name=""/>
        <dsp:cNvSpPr/>
      </dsp:nvSpPr>
      <dsp:spPr>
        <a:xfrm>
          <a:off x="6173666" y="1454127"/>
          <a:ext cx="2283637" cy="913454"/>
        </a:xfrm>
        <a:prstGeom prst="chevron">
          <a:avLst/>
        </a:prstGeom>
        <a:solidFill>
          <a:schemeClr val="accent5">
            <a:hueOff val="-13118945"/>
            <a:satOff val="89277"/>
            <a:lumOff val="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Quantitative Properties of ‘Title’ + Logistic Regression</a:t>
          </a:r>
        </a:p>
      </dsp:txBody>
      <dsp:txXfrm>
        <a:off x="6630393" y="1454127"/>
        <a:ext cx="1370183" cy="913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CD5870-8917-460A-93CF-C0D55279FC71}"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148256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D5870-8917-460A-93CF-C0D55279FC71}"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229983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ECD5870-8917-460A-93CF-C0D55279FC71}" type="datetimeFigureOut">
              <a:rPr lang="en-US" smtClean="0"/>
              <a:t>10/14/2022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143210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D5870-8917-460A-93CF-C0D55279FC71}"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21876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ECD5870-8917-460A-93CF-C0D55279FC71}" type="datetimeFigureOut">
              <a:rPr lang="en-US" smtClean="0"/>
              <a:t>10/14/2022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FE936B-9117-4530-AC9E-87AF03A30EF2}" type="slidenum">
              <a:rPr lang="en-US" smtClean="0"/>
              <a:t>‹#›</a:t>
            </a:fld>
            <a:endParaRPr lang="en-US"/>
          </a:p>
        </p:txBody>
      </p:sp>
    </p:spTree>
    <p:extLst>
      <p:ext uri="{BB962C8B-B14F-4D97-AF65-F5344CB8AC3E}">
        <p14:creationId xmlns:p14="http://schemas.microsoft.com/office/powerpoint/2010/main" val="29543374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D5870-8917-460A-93CF-C0D55279FC71}"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309496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D5870-8917-460A-93CF-C0D55279FC71}"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335967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D5870-8917-460A-93CF-C0D55279FC71}"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29392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5870-8917-460A-93CF-C0D55279FC71}"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94265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D5870-8917-460A-93CF-C0D55279FC71}"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326555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D5870-8917-460A-93CF-C0D55279FC71}"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936B-9117-4530-AC9E-87AF03A30EF2}" type="slidenum">
              <a:rPr lang="en-US" smtClean="0"/>
              <a:t>‹#›</a:t>
            </a:fld>
            <a:endParaRPr lang="en-US"/>
          </a:p>
        </p:txBody>
      </p:sp>
    </p:spTree>
    <p:extLst>
      <p:ext uri="{BB962C8B-B14F-4D97-AF65-F5344CB8AC3E}">
        <p14:creationId xmlns:p14="http://schemas.microsoft.com/office/powerpoint/2010/main" val="421910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CD5870-8917-460A-93CF-C0D55279FC71}" type="datetimeFigureOut">
              <a:rPr lang="en-US" smtClean="0"/>
              <a:t>10/14/2022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FE936B-9117-4530-AC9E-87AF03A30EF2}" type="slidenum">
              <a:rPr lang="en-US" smtClean="0"/>
              <a:t>‹#›</a:t>
            </a:fld>
            <a:endParaRPr lang="en-US"/>
          </a:p>
        </p:txBody>
      </p:sp>
    </p:spTree>
    <p:extLst>
      <p:ext uri="{BB962C8B-B14F-4D97-AF65-F5344CB8AC3E}">
        <p14:creationId xmlns:p14="http://schemas.microsoft.com/office/powerpoint/2010/main" val="298610609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oint/Counterpoint: Should the NFL Adopt College Football's Overtime Rules?  – BC Heights">
            <a:extLst>
              <a:ext uri="{FF2B5EF4-FFF2-40B4-BE49-F238E27FC236}">
                <a16:creationId xmlns:a16="http://schemas.microsoft.com/office/drawing/2014/main" id="{4889319B-FFB0-484B-B2E0-830963948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640" y="0"/>
            <a:ext cx="914036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E7E22B-74B0-460E-A638-EBC4A1267182}"/>
              </a:ext>
            </a:extLst>
          </p:cNvPr>
          <p:cNvSpPr>
            <a:spLocks noGrp="1"/>
          </p:cNvSpPr>
          <p:nvPr>
            <p:ph type="ctrTitle"/>
          </p:nvPr>
        </p:nvSpPr>
        <p:spPr>
          <a:xfrm>
            <a:off x="2742303" y="4905778"/>
            <a:ext cx="6707394" cy="1016992"/>
          </a:xfrm>
        </p:spPr>
        <p:txBody>
          <a:bodyPr>
            <a:normAutofit/>
          </a:bodyPr>
          <a:lstStyle/>
          <a:p>
            <a:r>
              <a:rPr lang="en-US" sz="4800" b="1" dirty="0">
                <a:solidFill>
                  <a:schemeClr val="tx1"/>
                </a:solidFill>
              </a:rPr>
              <a:t>NFL vs. NCAA</a:t>
            </a:r>
          </a:p>
        </p:txBody>
      </p:sp>
      <p:sp>
        <p:nvSpPr>
          <p:cNvPr id="3" name="Subtitle 2">
            <a:extLst>
              <a:ext uri="{FF2B5EF4-FFF2-40B4-BE49-F238E27FC236}">
                <a16:creationId xmlns:a16="http://schemas.microsoft.com/office/drawing/2014/main" id="{B9AD76F5-B038-491E-BB8A-8447E1DF2A31}"/>
              </a:ext>
            </a:extLst>
          </p:cNvPr>
          <p:cNvSpPr>
            <a:spLocks noGrp="1"/>
          </p:cNvSpPr>
          <p:nvPr>
            <p:ph type="subTitle" idx="1"/>
          </p:nvPr>
        </p:nvSpPr>
        <p:spPr>
          <a:xfrm>
            <a:off x="1389530" y="5548745"/>
            <a:ext cx="9144000" cy="1309255"/>
          </a:xfrm>
        </p:spPr>
        <p:txBody>
          <a:bodyPr/>
          <a:lstStyle/>
          <a:p>
            <a:pPr algn="r"/>
            <a:r>
              <a:rPr lang="en-US" b="1" dirty="0"/>
              <a:t>NLP Project</a:t>
            </a:r>
          </a:p>
          <a:p>
            <a:pPr algn="r"/>
            <a:r>
              <a:rPr lang="en-US" b="1" dirty="0"/>
              <a:t>By</a:t>
            </a:r>
          </a:p>
          <a:p>
            <a:pPr algn="r"/>
            <a:r>
              <a:rPr lang="en-US" b="1" dirty="0" err="1"/>
              <a:t>Niphon</a:t>
            </a:r>
            <a:r>
              <a:rPr lang="en-US" b="1" dirty="0"/>
              <a:t> C. and </a:t>
            </a:r>
            <a:r>
              <a:rPr lang="en-US" b="1" dirty="0" err="1"/>
              <a:t>Supadit</a:t>
            </a:r>
            <a:r>
              <a:rPr lang="en-US" b="1" dirty="0"/>
              <a:t> W.</a:t>
            </a:r>
          </a:p>
        </p:txBody>
      </p:sp>
    </p:spTree>
    <p:extLst>
      <p:ext uri="{BB962C8B-B14F-4D97-AF65-F5344CB8AC3E}">
        <p14:creationId xmlns:p14="http://schemas.microsoft.com/office/powerpoint/2010/main" val="386620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A28F-C181-47CA-982A-2BF9723458D4}"/>
              </a:ext>
            </a:extLst>
          </p:cNvPr>
          <p:cNvSpPr>
            <a:spLocks noGrp="1"/>
          </p:cNvSpPr>
          <p:nvPr>
            <p:ph type="title"/>
          </p:nvPr>
        </p:nvSpPr>
        <p:spPr/>
        <p:txBody>
          <a:bodyPr/>
          <a:lstStyle/>
          <a:p>
            <a:r>
              <a:rPr lang="en-US" dirty="0"/>
              <a:t>Data Collection &amp; EDA</a:t>
            </a:r>
          </a:p>
        </p:txBody>
      </p:sp>
      <p:sp>
        <p:nvSpPr>
          <p:cNvPr id="3" name="Content Placeholder 2">
            <a:extLst>
              <a:ext uri="{FF2B5EF4-FFF2-40B4-BE49-F238E27FC236}">
                <a16:creationId xmlns:a16="http://schemas.microsoft.com/office/drawing/2014/main" id="{2395A53B-96B2-49CB-ACD8-4A38B19BDE17}"/>
              </a:ext>
            </a:extLst>
          </p:cNvPr>
          <p:cNvSpPr>
            <a:spLocks noGrp="1"/>
          </p:cNvSpPr>
          <p:nvPr>
            <p:ph idx="1"/>
          </p:nvPr>
        </p:nvSpPr>
        <p:spPr>
          <a:xfrm>
            <a:off x="96930" y="1977537"/>
            <a:ext cx="5389470" cy="4206240"/>
          </a:xfrm>
        </p:spPr>
        <p:txBody>
          <a:bodyPr>
            <a:normAutofit/>
          </a:bodyPr>
          <a:lstStyle/>
          <a:p>
            <a:pPr lvl="2"/>
            <a:r>
              <a:rPr lang="en-US" sz="2600" dirty="0">
                <a:sym typeface="Wingdings" panose="05000000000000000000" pitchFamily="2" charset="2"/>
              </a:rPr>
              <a:t>Drop top 10  most common words in each subreddit: </a:t>
            </a:r>
          </a:p>
          <a:p>
            <a:pPr lvl="4"/>
            <a:r>
              <a:rPr lang="en-US" sz="2400" dirty="0">
                <a:sym typeface="Wingdings" panose="05000000000000000000" pitchFamily="2" charset="2"/>
              </a:rPr>
              <a:t>NFL =  ['highlight’,  </a:t>
            </a:r>
            <a:r>
              <a:rPr lang="en-US" sz="2400" b="1" u="sng" dirty="0">
                <a:solidFill>
                  <a:srgbClr val="FFC000"/>
                </a:solidFill>
                <a:sym typeface="Wingdings" panose="05000000000000000000" pitchFamily="2" charset="2"/>
              </a:rPr>
              <a:t>'game’</a:t>
            </a:r>
            <a:r>
              <a:rPr lang="en-US" sz="2400" dirty="0">
                <a:sym typeface="Wingdings" panose="05000000000000000000" pitchFamily="2" charset="2"/>
              </a:rPr>
              <a:t>,  </a:t>
            </a:r>
            <a:r>
              <a:rPr lang="en-US" sz="2400" b="1" u="sng" dirty="0">
                <a:solidFill>
                  <a:srgbClr val="FFFF00"/>
                </a:solidFill>
                <a:sym typeface="Wingdings" panose="05000000000000000000" pitchFamily="2" charset="2"/>
              </a:rPr>
              <a:t>'</a:t>
            </a:r>
            <a:r>
              <a:rPr lang="en-US" sz="2400" b="1" u="sng" dirty="0" err="1">
                <a:solidFill>
                  <a:srgbClr val="FFFF00"/>
                </a:solidFill>
                <a:sym typeface="Wingdings" panose="05000000000000000000" pitchFamily="2" charset="2"/>
              </a:rPr>
              <a:t>nfl</a:t>
            </a:r>
            <a:r>
              <a:rPr lang="en-US" sz="2400" b="1" u="sng" dirty="0">
                <a:solidFill>
                  <a:srgbClr val="FFFF00"/>
                </a:solidFill>
                <a:sym typeface="Wingdings" panose="05000000000000000000" pitchFamily="2" charset="2"/>
              </a:rPr>
              <a:t>’</a:t>
            </a:r>
            <a:r>
              <a:rPr lang="en-US" sz="2400" dirty="0">
                <a:sym typeface="Wingdings" panose="05000000000000000000" pitchFamily="2" charset="2"/>
              </a:rPr>
              <a:t>,  'yards’,  'td’,  'week’,  'play’,  'today’,  'broncos’,  'team’]</a:t>
            </a:r>
          </a:p>
          <a:p>
            <a:pPr lvl="4"/>
            <a:endParaRPr lang="en-US" sz="2400" dirty="0">
              <a:sym typeface="Wingdings" panose="05000000000000000000" pitchFamily="2" charset="2"/>
            </a:endParaRPr>
          </a:p>
          <a:p>
            <a:pPr lvl="4"/>
            <a:r>
              <a:rPr lang="en-US" sz="2400" dirty="0">
                <a:sym typeface="Wingdings" panose="05000000000000000000" pitchFamily="2" charset="2"/>
              </a:rPr>
              <a:t>NCAA = [</a:t>
            </a:r>
            <a:r>
              <a:rPr lang="en-US" sz="2400" b="1" u="sng" dirty="0">
                <a:solidFill>
                  <a:srgbClr val="FFFF00"/>
                </a:solidFill>
                <a:sym typeface="Wingdings" panose="05000000000000000000" pitchFamily="2" charset="2"/>
              </a:rPr>
              <a:t>'</a:t>
            </a:r>
            <a:r>
              <a:rPr lang="en-US" sz="2400" b="1" u="sng" dirty="0" err="1">
                <a:solidFill>
                  <a:srgbClr val="FFFF00"/>
                </a:solidFill>
                <a:sym typeface="Wingdings" panose="05000000000000000000" pitchFamily="2" charset="2"/>
              </a:rPr>
              <a:t>ncaa</a:t>
            </a:r>
            <a:r>
              <a:rPr lang="en-US" sz="2400" b="1" u="sng" dirty="0">
                <a:solidFill>
                  <a:srgbClr val="FFFF00"/>
                </a:solidFill>
                <a:sym typeface="Wingdings" panose="05000000000000000000" pitchFamily="2" charset="2"/>
              </a:rPr>
              <a:t>’</a:t>
            </a:r>
            <a:r>
              <a:rPr lang="en-US" sz="2400" dirty="0">
                <a:sym typeface="Wingdings" panose="05000000000000000000" pitchFamily="2" charset="2"/>
              </a:rPr>
              <a:t>,  </a:t>
            </a:r>
            <a:r>
              <a:rPr lang="en-US" sz="2400" b="1" u="sng" dirty="0">
                <a:solidFill>
                  <a:srgbClr val="FFFF00"/>
                </a:solidFill>
                <a:sym typeface="Wingdings" panose="05000000000000000000" pitchFamily="2" charset="2"/>
              </a:rPr>
              <a:t>'college’</a:t>
            </a:r>
            <a:r>
              <a:rPr lang="en-US" sz="2400" dirty="0">
                <a:sym typeface="Wingdings" panose="05000000000000000000" pitchFamily="2" charset="2"/>
              </a:rPr>
              <a:t>,  'athletes’ , 'football’,  'state’, </a:t>
            </a:r>
          </a:p>
          <a:p>
            <a:pPr marL="914400" lvl="4" indent="0">
              <a:buNone/>
            </a:pPr>
            <a:r>
              <a:rPr lang="en-US" sz="2400" dirty="0">
                <a:sym typeface="Wingdings" panose="05000000000000000000" pitchFamily="2" charset="2"/>
              </a:rPr>
              <a:t>   'vs’,  'basketball’,  'team', </a:t>
            </a:r>
            <a:r>
              <a:rPr lang="en-US" sz="2400" b="1" u="sng" dirty="0">
                <a:solidFill>
                  <a:srgbClr val="FFC000"/>
                </a:solidFill>
                <a:sym typeface="Wingdings" panose="05000000000000000000" pitchFamily="2" charset="2"/>
              </a:rPr>
              <a:t>'game'</a:t>
            </a:r>
            <a:r>
              <a:rPr lang="en-US" sz="2400" dirty="0">
                <a:sym typeface="Wingdings" panose="05000000000000000000" pitchFamily="2" charset="2"/>
              </a:rPr>
              <a:t>,     </a:t>
            </a:r>
          </a:p>
          <a:p>
            <a:pPr marL="914400" lvl="4" indent="0">
              <a:buNone/>
            </a:pPr>
            <a:r>
              <a:rPr lang="en-US" sz="2400" dirty="0">
                <a:sym typeface="Wingdings" panose="05000000000000000000" pitchFamily="2" charset="2"/>
              </a:rPr>
              <a:t>  'eligibility']</a:t>
            </a:r>
          </a:p>
          <a:p>
            <a:pPr marL="0" indent="0">
              <a:buNone/>
            </a:pPr>
            <a:endParaRPr lang="en-US" dirty="0">
              <a:sym typeface="Wingdings" panose="05000000000000000000" pitchFamily="2" charset="2"/>
            </a:endParaRPr>
          </a:p>
          <a:p>
            <a:endParaRPr lang="en-US" dirty="0"/>
          </a:p>
        </p:txBody>
      </p:sp>
      <p:graphicFrame>
        <p:nvGraphicFramePr>
          <p:cNvPr id="9" name="Content Placeholder 3">
            <a:extLst>
              <a:ext uri="{FF2B5EF4-FFF2-40B4-BE49-F238E27FC236}">
                <a16:creationId xmlns:a16="http://schemas.microsoft.com/office/drawing/2014/main" id="{7C5CEB23-BBFD-40A8-9DE8-2ACED8EA15CF}"/>
              </a:ext>
            </a:extLst>
          </p:cNvPr>
          <p:cNvGraphicFramePr>
            <a:graphicFrameLocks/>
          </p:cNvGraphicFramePr>
          <p:nvPr/>
        </p:nvGraphicFramePr>
        <p:xfrm>
          <a:off x="7595161" y="134755"/>
          <a:ext cx="4203869" cy="1807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0901" y="1584959"/>
            <a:ext cx="7651085" cy="5042263"/>
          </a:xfrm>
          <a:prstGeom prst="rect">
            <a:avLst/>
          </a:prstGeom>
        </p:spPr>
      </p:pic>
    </p:spTree>
    <p:extLst>
      <p:ext uri="{BB962C8B-B14F-4D97-AF65-F5344CB8AC3E}">
        <p14:creationId xmlns:p14="http://schemas.microsoft.com/office/powerpoint/2010/main" val="381188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06A68-A477-48AB-BD8E-19BE4C893B32}"/>
              </a:ext>
            </a:extLst>
          </p:cNvPr>
          <p:cNvSpPr>
            <a:spLocks noGrp="1"/>
          </p:cNvSpPr>
          <p:nvPr>
            <p:ph type="title"/>
          </p:nvPr>
        </p:nvSpPr>
        <p:spPr/>
        <p:txBody>
          <a:bodyPr/>
          <a:lstStyle/>
          <a:p>
            <a:r>
              <a:rPr lang="en-US" dirty="0"/>
              <a:t>Model journey</a:t>
            </a:r>
          </a:p>
        </p:txBody>
      </p:sp>
      <p:sp>
        <p:nvSpPr>
          <p:cNvPr id="5" name="Text Placeholder 4">
            <a:extLst>
              <a:ext uri="{FF2B5EF4-FFF2-40B4-BE49-F238E27FC236}">
                <a16:creationId xmlns:a16="http://schemas.microsoft.com/office/drawing/2014/main" id="{521A3D87-0417-4529-A9F9-04130F224724}"/>
              </a:ext>
            </a:extLst>
          </p:cNvPr>
          <p:cNvSpPr>
            <a:spLocks noGrp="1"/>
          </p:cNvSpPr>
          <p:nvPr>
            <p:ph type="body" idx="1"/>
          </p:nvPr>
        </p:nvSpPr>
        <p:spPr/>
        <p:txBody>
          <a:bodyPr/>
          <a:lstStyle/>
          <a:p>
            <a:r>
              <a:rPr lang="en-US" dirty="0"/>
              <a:t>With </a:t>
            </a:r>
            <a:r>
              <a:rPr lang="en-US" dirty="0" err="1"/>
              <a:t>Redbull</a:t>
            </a:r>
            <a:r>
              <a:rPr lang="en-US" dirty="0"/>
              <a:t> and Headache</a:t>
            </a:r>
          </a:p>
        </p:txBody>
      </p:sp>
      <p:graphicFrame>
        <p:nvGraphicFramePr>
          <p:cNvPr id="6" name="Content Placeholder 3">
            <a:extLst>
              <a:ext uri="{FF2B5EF4-FFF2-40B4-BE49-F238E27FC236}">
                <a16:creationId xmlns:a16="http://schemas.microsoft.com/office/drawing/2014/main" id="{0B293673-4B7A-45B6-B0A8-6D25E577215C}"/>
              </a:ext>
            </a:extLst>
          </p:cNvPr>
          <p:cNvGraphicFramePr>
            <a:graphicFrameLocks/>
          </p:cNvGraphicFramePr>
          <p:nvPr>
            <p:extLst>
              <p:ext uri="{D42A27DB-BD31-4B8C-83A1-F6EECF244321}">
                <p14:modId xmlns:p14="http://schemas.microsoft.com/office/powerpoint/2010/main" val="3687677622"/>
              </p:ext>
            </p:extLst>
          </p:nvPr>
        </p:nvGraphicFramePr>
        <p:xfrm>
          <a:off x="3989056" y="4406227"/>
          <a:ext cx="4203869" cy="1807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95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65EF-9C56-49F8-81E1-25FB7FC73E1E}"/>
              </a:ext>
            </a:extLst>
          </p:cNvPr>
          <p:cNvSpPr>
            <a:spLocks noGrp="1"/>
          </p:cNvSpPr>
          <p:nvPr>
            <p:ph type="title"/>
          </p:nvPr>
        </p:nvSpPr>
        <p:spPr/>
        <p:txBody>
          <a:bodyPr/>
          <a:lstStyle/>
          <a:p>
            <a:r>
              <a:rPr lang="en-US" dirty="0"/>
              <a:t>Pipeline and Params</a:t>
            </a:r>
          </a:p>
        </p:txBody>
      </p:sp>
      <p:graphicFrame>
        <p:nvGraphicFramePr>
          <p:cNvPr id="4" name="Table 4">
            <a:extLst>
              <a:ext uri="{FF2B5EF4-FFF2-40B4-BE49-F238E27FC236}">
                <a16:creationId xmlns:a16="http://schemas.microsoft.com/office/drawing/2014/main" id="{3EE18F05-FF61-4917-A2DF-6922711BC9EC}"/>
              </a:ext>
            </a:extLst>
          </p:cNvPr>
          <p:cNvGraphicFramePr>
            <a:graphicFrameLocks noGrp="1"/>
          </p:cNvGraphicFramePr>
          <p:nvPr>
            <p:extLst>
              <p:ext uri="{D42A27DB-BD31-4B8C-83A1-F6EECF244321}">
                <p14:modId xmlns:p14="http://schemas.microsoft.com/office/powerpoint/2010/main" val="2126999127"/>
              </p:ext>
            </p:extLst>
          </p:nvPr>
        </p:nvGraphicFramePr>
        <p:xfrm>
          <a:off x="2030959" y="2268070"/>
          <a:ext cx="8128000" cy="3657600"/>
        </p:xfrm>
        <a:graphic>
          <a:graphicData uri="http://schemas.openxmlformats.org/drawingml/2006/table">
            <a:tbl>
              <a:tblPr firstRow="1" bandRow="1">
                <a:tableStyleId>{7DF18680-E054-41AD-8BC1-D1AEF772440D}</a:tableStyleId>
              </a:tblPr>
              <a:tblGrid>
                <a:gridCol w="3132712">
                  <a:extLst>
                    <a:ext uri="{9D8B030D-6E8A-4147-A177-3AD203B41FA5}">
                      <a16:colId xmlns:a16="http://schemas.microsoft.com/office/drawing/2014/main" val="2759405309"/>
                    </a:ext>
                  </a:extLst>
                </a:gridCol>
                <a:gridCol w="4995288">
                  <a:extLst>
                    <a:ext uri="{9D8B030D-6E8A-4147-A177-3AD203B41FA5}">
                      <a16:colId xmlns:a16="http://schemas.microsoft.com/office/drawing/2014/main" val="1904267360"/>
                    </a:ext>
                  </a:extLst>
                </a:gridCol>
              </a:tblGrid>
              <a:tr h="370840">
                <a:tc>
                  <a:txBody>
                    <a:bodyPr/>
                    <a:lstStyle/>
                    <a:p>
                      <a:r>
                        <a:rPr lang="en-US" sz="2400" dirty="0"/>
                        <a:t>Transformer</a:t>
                      </a:r>
                    </a:p>
                  </a:txBody>
                  <a:tcPr/>
                </a:tc>
                <a:tc>
                  <a:txBody>
                    <a:bodyPr/>
                    <a:lstStyle/>
                    <a:p>
                      <a:r>
                        <a:rPr lang="en-US" sz="2400" dirty="0"/>
                        <a:t>Estimators</a:t>
                      </a:r>
                    </a:p>
                  </a:txBody>
                  <a:tcPr/>
                </a:tc>
                <a:extLst>
                  <a:ext uri="{0D108BD9-81ED-4DB2-BD59-A6C34878D82A}">
                    <a16:rowId xmlns:a16="http://schemas.microsoft.com/office/drawing/2014/main" val="3157500388"/>
                  </a:ext>
                </a:extLst>
              </a:tr>
              <a:tr h="370840">
                <a:tc>
                  <a:txBody>
                    <a:bodyPr/>
                    <a:lstStyle/>
                    <a:p>
                      <a:r>
                        <a:rPr lang="en-US" sz="2400" dirty="0" err="1"/>
                        <a:t>CounterVectorizer</a:t>
                      </a:r>
                      <a:endParaRPr lang="en-US" sz="2400" dirty="0"/>
                    </a:p>
                  </a:txBody>
                  <a:tcPr/>
                </a:tc>
                <a:tc>
                  <a:txBody>
                    <a:bodyPr/>
                    <a:lstStyle/>
                    <a:p>
                      <a:r>
                        <a:rPr lang="en-US" sz="2400" dirty="0" err="1"/>
                        <a:t>LogisticRegression</a:t>
                      </a:r>
                      <a:endParaRPr lang="en-US" sz="2400" dirty="0"/>
                    </a:p>
                  </a:txBody>
                  <a:tcPr/>
                </a:tc>
                <a:extLst>
                  <a:ext uri="{0D108BD9-81ED-4DB2-BD59-A6C34878D82A}">
                    <a16:rowId xmlns:a16="http://schemas.microsoft.com/office/drawing/2014/main" val="470029714"/>
                  </a:ext>
                </a:extLst>
              </a:tr>
              <a:tr h="370840">
                <a:tc>
                  <a:txBody>
                    <a:bodyPr/>
                    <a:lstStyle/>
                    <a:p>
                      <a:r>
                        <a:rPr lang="en-US" sz="2400" dirty="0" err="1"/>
                        <a:t>TfidfVectorizer</a:t>
                      </a:r>
                      <a:endParaRPr lang="en-US" sz="2400" dirty="0"/>
                    </a:p>
                  </a:txBody>
                  <a:tcPr/>
                </a:tc>
                <a:tc>
                  <a:txBody>
                    <a:bodyPr/>
                    <a:lstStyle/>
                    <a:p>
                      <a:r>
                        <a:rPr lang="en-US" sz="2400" dirty="0" err="1"/>
                        <a:t>NaiveBayes</a:t>
                      </a:r>
                      <a:endParaRPr lang="en-US" sz="2400" dirty="0"/>
                    </a:p>
                  </a:txBody>
                  <a:tcPr/>
                </a:tc>
                <a:extLst>
                  <a:ext uri="{0D108BD9-81ED-4DB2-BD59-A6C34878D82A}">
                    <a16:rowId xmlns:a16="http://schemas.microsoft.com/office/drawing/2014/main" val="183573786"/>
                  </a:ext>
                </a:extLst>
              </a:tr>
              <a:tr h="370840">
                <a:tc>
                  <a:txBody>
                    <a:bodyPr/>
                    <a:lstStyle/>
                    <a:p>
                      <a:endParaRPr lang="en-US" sz="2400" dirty="0"/>
                    </a:p>
                  </a:txBody>
                  <a:tcPr/>
                </a:tc>
                <a:tc>
                  <a:txBody>
                    <a:bodyPr/>
                    <a:lstStyle/>
                    <a:p>
                      <a:r>
                        <a:rPr lang="en-US" sz="2400" dirty="0" err="1"/>
                        <a:t>RandomForest</a:t>
                      </a:r>
                      <a:endParaRPr lang="en-US" sz="2400" dirty="0"/>
                    </a:p>
                  </a:txBody>
                  <a:tcPr/>
                </a:tc>
                <a:extLst>
                  <a:ext uri="{0D108BD9-81ED-4DB2-BD59-A6C34878D82A}">
                    <a16:rowId xmlns:a16="http://schemas.microsoft.com/office/drawing/2014/main" val="3291670928"/>
                  </a:ext>
                </a:extLst>
              </a:tr>
              <a:tr h="370840">
                <a:tc>
                  <a:txBody>
                    <a:bodyPr/>
                    <a:lstStyle/>
                    <a:p>
                      <a:r>
                        <a:rPr lang="en-US" sz="2400" b="1" dirty="0">
                          <a:solidFill>
                            <a:schemeClr val="tx1"/>
                          </a:solidFill>
                        </a:rPr>
                        <a:t>Hyperparameters</a:t>
                      </a:r>
                    </a:p>
                  </a:txBody>
                  <a:tcPr>
                    <a:solidFill>
                      <a:schemeClr val="tx1">
                        <a:lumMod val="50000"/>
                      </a:schemeClr>
                    </a:solidFill>
                  </a:tcPr>
                </a:tc>
                <a:tc>
                  <a:txBody>
                    <a:bodyPr/>
                    <a:lstStyle/>
                    <a:p>
                      <a:r>
                        <a:rPr lang="en-US" sz="2400" b="1" dirty="0">
                          <a:solidFill>
                            <a:schemeClr val="tx1"/>
                          </a:solidFill>
                        </a:rPr>
                        <a:t>Values</a:t>
                      </a:r>
                    </a:p>
                  </a:txBody>
                  <a:tcPr>
                    <a:solidFill>
                      <a:schemeClr val="tx1">
                        <a:lumMod val="50000"/>
                      </a:schemeClr>
                    </a:solidFill>
                  </a:tcPr>
                </a:tc>
                <a:extLst>
                  <a:ext uri="{0D108BD9-81ED-4DB2-BD59-A6C34878D82A}">
                    <a16:rowId xmlns:a16="http://schemas.microsoft.com/office/drawing/2014/main" val="2009552834"/>
                  </a:ext>
                </a:extLst>
              </a:tr>
              <a:tr h="370840">
                <a:tc>
                  <a:txBody>
                    <a:bodyPr/>
                    <a:lstStyle/>
                    <a:p>
                      <a:r>
                        <a:rPr lang="en-US" sz="2400" b="0" dirty="0">
                          <a:solidFill>
                            <a:schemeClr val="bg1"/>
                          </a:solidFill>
                        </a:rPr>
                        <a:t>max features</a:t>
                      </a:r>
                    </a:p>
                  </a:txBody>
                  <a:tcPr/>
                </a:tc>
                <a:tc>
                  <a:txBody>
                    <a:bodyPr/>
                    <a:lstStyle/>
                    <a:p>
                      <a:r>
                        <a:rPr lang="en-US" sz="2400" dirty="0"/>
                        <a:t>Range(100,1001,100)</a:t>
                      </a:r>
                    </a:p>
                  </a:txBody>
                  <a:tcPr/>
                </a:tc>
                <a:extLst>
                  <a:ext uri="{0D108BD9-81ED-4DB2-BD59-A6C34878D82A}">
                    <a16:rowId xmlns:a16="http://schemas.microsoft.com/office/drawing/2014/main" val="3204541853"/>
                  </a:ext>
                </a:extLst>
              </a:tr>
              <a:tr h="370840">
                <a:tc>
                  <a:txBody>
                    <a:bodyPr/>
                    <a:lstStyle/>
                    <a:p>
                      <a:r>
                        <a:rPr lang="en-US" sz="2400" b="0" dirty="0">
                          <a:solidFill>
                            <a:schemeClr val="bg1"/>
                          </a:solidFill>
                        </a:rPr>
                        <a:t>stop words</a:t>
                      </a:r>
                    </a:p>
                  </a:txBody>
                  <a:tcPr/>
                </a:tc>
                <a:tc>
                  <a:txBody>
                    <a:bodyPr/>
                    <a:lstStyle/>
                    <a:p>
                      <a:r>
                        <a:rPr lang="en-US" sz="2400"/>
                        <a:t>None and English</a:t>
                      </a:r>
                      <a:endParaRPr lang="en-US" sz="2400" dirty="0"/>
                    </a:p>
                  </a:txBody>
                  <a:tcPr/>
                </a:tc>
                <a:extLst>
                  <a:ext uri="{0D108BD9-81ED-4DB2-BD59-A6C34878D82A}">
                    <a16:rowId xmlns:a16="http://schemas.microsoft.com/office/drawing/2014/main" val="805519445"/>
                  </a:ext>
                </a:extLst>
              </a:tr>
              <a:tr h="370840">
                <a:tc>
                  <a:txBody>
                    <a:bodyPr/>
                    <a:lstStyle/>
                    <a:p>
                      <a:r>
                        <a:rPr lang="en-US" sz="2400" b="0" dirty="0" err="1">
                          <a:solidFill>
                            <a:schemeClr val="bg1"/>
                          </a:solidFill>
                        </a:rPr>
                        <a:t>n_grams</a:t>
                      </a:r>
                      <a:endParaRPr lang="en-US" sz="2400" b="0" dirty="0">
                        <a:solidFill>
                          <a:schemeClr val="bg1"/>
                        </a:solidFill>
                      </a:endParaRPr>
                    </a:p>
                  </a:txBody>
                  <a:tcPr/>
                </a:tc>
                <a:tc>
                  <a:txBody>
                    <a:bodyPr/>
                    <a:lstStyle/>
                    <a:p>
                      <a:r>
                        <a:rPr lang="en-US" sz="2400" dirty="0"/>
                        <a:t>Unigram, Bigram, and Trigram</a:t>
                      </a:r>
                    </a:p>
                  </a:txBody>
                  <a:tcPr/>
                </a:tc>
                <a:extLst>
                  <a:ext uri="{0D108BD9-81ED-4DB2-BD59-A6C34878D82A}">
                    <a16:rowId xmlns:a16="http://schemas.microsoft.com/office/drawing/2014/main" val="3296730795"/>
                  </a:ext>
                </a:extLst>
              </a:tr>
            </a:tbl>
          </a:graphicData>
        </a:graphic>
      </p:graphicFrame>
    </p:spTree>
    <p:extLst>
      <p:ext uri="{BB962C8B-B14F-4D97-AF65-F5344CB8AC3E}">
        <p14:creationId xmlns:p14="http://schemas.microsoft.com/office/powerpoint/2010/main" val="183425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69309F1-EBB9-49F4-9CC8-66E0EBDB4212}"/>
              </a:ext>
            </a:extLst>
          </p:cNvPr>
          <p:cNvGraphicFramePr/>
          <p:nvPr>
            <p:extLst>
              <p:ext uri="{D42A27DB-BD31-4B8C-83A1-F6EECF244321}">
                <p14:modId xmlns:p14="http://schemas.microsoft.com/office/powerpoint/2010/main" val="4173162880"/>
              </p:ext>
            </p:extLst>
          </p:nvPr>
        </p:nvGraphicFramePr>
        <p:xfrm>
          <a:off x="883920" y="1407459"/>
          <a:ext cx="10424160" cy="623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F4EE1595-931A-40B5-9BAA-C56A3064AB76}"/>
              </a:ext>
            </a:extLst>
          </p:cNvPr>
          <p:cNvSpPr/>
          <p:nvPr/>
        </p:nvSpPr>
        <p:spPr>
          <a:xfrm>
            <a:off x="957943" y="2339795"/>
            <a:ext cx="7306235"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Pipeline and </a:t>
            </a:r>
            <a:r>
              <a:rPr lang="en-US" dirty="0" err="1"/>
              <a:t>GridSearch</a:t>
            </a:r>
            <a:endParaRPr lang="en-US" dirty="0"/>
          </a:p>
        </p:txBody>
      </p:sp>
      <p:sp>
        <p:nvSpPr>
          <p:cNvPr id="4" name="Rectangle 3">
            <a:extLst>
              <a:ext uri="{FF2B5EF4-FFF2-40B4-BE49-F238E27FC236}">
                <a16:creationId xmlns:a16="http://schemas.microsoft.com/office/drawing/2014/main" id="{1B86F49B-FC24-4AD0-99B5-564FA1A5B887}"/>
              </a:ext>
            </a:extLst>
          </p:cNvPr>
          <p:cNvSpPr/>
          <p:nvPr/>
        </p:nvSpPr>
        <p:spPr>
          <a:xfrm>
            <a:off x="8589853" y="2339795"/>
            <a:ext cx="2466575"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Logistic Regression</a:t>
            </a:r>
          </a:p>
        </p:txBody>
      </p:sp>
    </p:spTree>
    <p:extLst>
      <p:ext uri="{BB962C8B-B14F-4D97-AF65-F5344CB8AC3E}">
        <p14:creationId xmlns:p14="http://schemas.microsoft.com/office/powerpoint/2010/main" val="364201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6DCF-3BA7-4CAD-9600-F120B01901D6}"/>
              </a:ext>
            </a:extLst>
          </p:cNvPr>
          <p:cNvSpPr>
            <a:spLocks noGrp="1"/>
          </p:cNvSpPr>
          <p:nvPr>
            <p:ph type="title"/>
          </p:nvPr>
        </p:nvSpPr>
        <p:spPr/>
        <p:txBody>
          <a:bodyPr/>
          <a:lstStyle/>
          <a:p>
            <a:r>
              <a:rPr lang="en-US" dirty="0"/>
              <a:t>First Model</a:t>
            </a:r>
          </a:p>
        </p:txBody>
      </p:sp>
      <p:sp>
        <p:nvSpPr>
          <p:cNvPr id="3" name="Content Placeholder 2">
            <a:extLst>
              <a:ext uri="{FF2B5EF4-FFF2-40B4-BE49-F238E27FC236}">
                <a16:creationId xmlns:a16="http://schemas.microsoft.com/office/drawing/2014/main" id="{F0886CC5-EB0D-411F-A48C-5A0BD921445F}"/>
              </a:ext>
            </a:extLst>
          </p:cNvPr>
          <p:cNvSpPr>
            <a:spLocks noGrp="1"/>
          </p:cNvSpPr>
          <p:nvPr>
            <p:ph idx="1"/>
          </p:nvPr>
        </p:nvSpPr>
        <p:spPr>
          <a:xfrm>
            <a:off x="1202919" y="2011680"/>
            <a:ext cx="9784080" cy="1710690"/>
          </a:xfrm>
        </p:spPr>
        <p:txBody>
          <a:bodyPr>
            <a:normAutofit/>
          </a:bodyPr>
          <a:lstStyle/>
          <a:p>
            <a:r>
              <a:rPr lang="en-US" dirty="0" err="1"/>
              <a:t>CountVectorizer</a:t>
            </a:r>
            <a:r>
              <a:rPr lang="en-US" dirty="0"/>
              <a:t> +</a:t>
            </a:r>
            <a:r>
              <a:rPr lang="en-US" dirty="0">
                <a:sym typeface="Wingdings" panose="05000000000000000000" pitchFamily="2" charset="2"/>
              </a:rPr>
              <a:t> </a:t>
            </a:r>
            <a:r>
              <a:rPr lang="en-US" dirty="0" err="1">
                <a:sym typeface="Wingdings" panose="05000000000000000000" pitchFamily="2" charset="2"/>
              </a:rPr>
              <a:t>LogisticRegression</a:t>
            </a:r>
            <a:endParaRPr lang="en-US" dirty="0">
              <a:sym typeface="Wingdings" panose="05000000000000000000" pitchFamily="2" charset="2"/>
            </a:endParaRPr>
          </a:p>
          <a:p>
            <a:pPr lvl="1"/>
            <a:r>
              <a:rPr lang="en-US" dirty="0">
                <a:sym typeface="Wingdings" panose="05000000000000000000" pitchFamily="2" charset="2"/>
              </a:rPr>
              <a:t>Features: ‘Title’ </a:t>
            </a:r>
            <a:r>
              <a:rPr lang="en-US" u="sng" dirty="0">
                <a:sym typeface="Wingdings" panose="05000000000000000000" pitchFamily="2" charset="2"/>
              </a:rPr>
              <a:t>no words dropping</a:t>
            </a:r>
          </a:p>
          <a:p>
            <a:pPr lvl="1"/>
            <a:r>
              <a:rPr lang="en-US" dirty="0">
                <a:sym typeface="Wingdings" panose="05000000000000000000" pitchFamily="2" charset="2"/>
              </a:rPr>
              <a:t>Best Score: </a:t>
            </a:r>
            <a:r>
              <a:rPr lang="en-US" b="0" i="0" dirty="0">
                <a:effectLst/>
              </a:rPr>
              <a:t>0.9394 | </a:t>
            </a:r>
            <a:r>
              <a:rPr lang="en-US" sz="2000" dirty="0"/>
              <a:t>Slightly overfit (~4%)</a:t>
            </a:r>
          </a:p>
          <a:p>
            <a:pPr lvl="1"/>
            <a:r>
              <a:rPr lang="en-US" dirty="0"/>
              <a:t>Best Params:  </a:t>
            </a:r>
            <a:r>
              <a:rPr lang="en-US" b="0" i="0" dirty="0" err="1">
                <a:effectLst/>
                <a:latin typeface="Courier New" panose="02070309020205020404" pitchFamily="49" charset="0"/>
              </a:rPr>
              <a:t>max_features</a:t>
            </a:r>
            <a:r>
              <a:rPr lang="en-US" b="0" i="0" dirty="0">
                <a:effectLst/>
                <a:latin typeface="Courier New" panose="02070309020205020404" pitchFamily="49" charset="0"/>
              </a:rPr>
              <a:t>=900 + bigram + English </a:t>
            </a:r>
            <a:r>
              <a:rPr lang="en-US" b="0" i="0" dirty="0" err="1">
                <a:effectLst/>
                <a:latin typeface="Courier New" panose="02070309020205020404" pitchFamily="49" charset="0"/>
              </a:rPr>
              <a:t>stopwords</a:t>
            </a:r>
            <a:endParaRPr lang="en-US" b="0" i="0" dirty="0">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9EA1D4-E045-4DF1-91A2-C87F219797CE}"/>
                  </a:ext>
                </a:extLst>
              </p:cNvPr>
              <p:cNvSpPr txBox="1"/>
              <p:nvPr/>
            </p:nvSpPr>
            <p:spPr>
              <a:xfrm>
                <a:off x="4986169" y="3656512"/>
                <a:ext cx="5746377" cy="1787605"/>
              </a:xfrm>
              <a:prstGeom prst="rect">
                <a:avLst/>
              </a:prstGeom>
              <a:noFill/>
            </p:spPr>
            <p:txBody>
              <a:bodyPr wrap="square" rtlCol="0">
                <a:spAutoFit/>
              </a:bodyPr>
              <a:lstStyle/>
              <a:p>
                <a:r>
                  <a:rPr lang="en-US" sz="2000" b="1" i="1" u="sng" dirty="0"/>
                  <a:t>Error  Analysis</a:t>
                </a:r>
              </a:p>
              <a:p>
                <a:r>
                  <a:rPr lang="en-US" sz="2000" dirty="0"/>
                  <a:t>Hypothesis: Sharing word ‘game’ in both NFL and NCAA</a:t>
                </a:r>
              </a:p>
              <a:p>
                <a:endParaRPr lang="en-US" sz="2000" dirty="0"/>
              </a:p>
              <a:p>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𝐹𝑁</m:t>
                        </m:r>
                      </m:num>
                      <m:den>
                        <m:r>
                          <a:rPr lang="en-US" sz="2000" b="0" i="1" smtClean="0">
                            <a:latin typeface="Cambria Math" panose="02040503050406030204" pitchFamily="18" charset="0"/>
                          </a:rPr>
                          <m:t>𝑇𝑁</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14</m:t>
                        </m:r>
                      </m:num>
                      <m:den>
                        <m:r>
                          <a:rPr lang="en-US" sz="2000" b="0" i="1" smtClean="0">
                            <a:latin typeface="Cambria Math" panose="02040503050406030204" pitchFamily="18" charset="0"/>
                          </a:rPr>
                          <m:t>150</m:t>
                        </m:r>
                      </m:den>
                    </m:f>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≈9.33%   |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𝑔𝑎𝑚𝑒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𝑡𝑒𝑎𝑚</m:t>
                        </m:r>
                      </m:num>
                      <m:den>
                        <m:r>
                          <a:rPr lang="en-US" sz="2000" b="0" i="1" smtClean="0">
                            <a:latin typeface="Cambria Math" panose="02040503050406030204" pitchFamily="18" charset="0"/>
                            <a:ea typeface="Cambria Math" panose="02040503050406030204" pitchFamily="18" charset="0"/>
                          </a:rPr>
                          <m:t>𝐴𝑙𝑙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𝑤𝑜𝑟𝑑𝑠</m:t>
                        </m:r>
                      </m:den>
                    </m:f>
                    <m:r>
                      <a:rPr lang="en-US" sz="2000" b="0" i="1" smtClean="0">
                        <a:latin typeface="Cambria Math" panose="02040503050406030204" pitchFamily="18" charset="0"/>
                        <a:ea typeface="Cambria Math" panose="02040503050406030204" pitchFamily="18" charset="0"/>
                      </a:rPr>
                      <m:t>≈19.62</m:t>
                    </m:r>
                  </m:oMath>
                </a14:m>
                <a:r>
                  <a:rPr lang="en-US" sz="2000" dirty="0"/>
                  <a:t>%</a:t>
                </a:r>
              </a:p>
            </p:txBody>
          </p:sp>
        </mc:Choice>
        <mc:Fallback xmlns="">
          <p:sp>
            <p:nvSpPr>
              <p:cNvPr id="5" name="TextBox 4">
                <a:extLst>
                  <a:ext uri="{FF2B5EF4-FFF2-40B4-BE49-F238E27FC236}">
                    <a16:creationId xmlns:a16="http://schemas.microsoft.com/office/drawing/2014/main" id="{A59EA1D4-E045-4DF1-91A2-C87F219797CE}"/>
                  </a:ext>
                </a:extLst>
              </p:cNvPr>
              <p:cNvSpPr txBox="1">
                <a:spLocks noRot="1" noChangeAspect="1" noMove="1" noResize="1" noEditPoints="1" noAdjustHandles="1" noChangeArrowheads="1" noChangeShapeType="1" noTextEdit="1"/>
              </p:cNvSpPr>
              <p:nvPr/>
            </p:nvSpPr>
            <p:spPr>
              <a:xfrm>
                <a:off x="4986169" y="3656512"/>
                <a:ext cx="5746377" cy="1787605"/>
              </a:xfrm>
              <a:prstGeom prst="rect">
                <a:avLst/>
              </a:prstGeom>
              <a:blipFill>
                <a:blip r:embed="rId2"/>
                <a:stretch>
                  <a:fillRect l="-1166" t="-2048" b="-341"/>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FE3DBFC7-01E0-4398-852E-4DB10A212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918" y="3503966"/>
            <a:ext cx="3334247" cy="279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8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180A-1D26-45AC-8FD4-B3BEF1AED220}"/>
              </a:ext>
            </a:extLst>
          </p:cNvPr>
          <p:cNvSpPr>
            <a:spLocks noGrp="1"/>
          </p:cNvSpPr>
          <p:nvPr>
            <p:ph type="title"/>
          </p:nvPr>
        </p:nvSpPr>
        <p:spPr/>
        <p:txBody>
          <a:bodyPr/>
          <a:lstStyle/>
          <a:p>
            <a:r>
              <a:rPr lang="en-US" dirty="0"/>
              <a:t>Second Model</a:t>
            </a:r>
          </a:p>
        </p:txBody>
      </p:sp>
      <p:sp>
        <p:nvSpPr>
          <p:cNvPr id="3" name="Content Placeholder 2">
            <a:extLst>
              <a:ext uri="{FF2B5EF4-FFF2-40B4-BE49-F238E27FC236}">
                <a16:creationId xmlns:a16="http://schemas.microsoft.com/office/drawing/2014/main" id="{9DDAB34A-CD89-4B62-A37A-2CEDE5F102B2}"/>
              </a:ext>
            </a:extLst>
          </p:cNvPr>
          <p:cNvSpPr>
            <a:spLocks noGrp="1"/>
          </p:cNvSpPr>
          <p:nvPr>
            <p:ph idx="1"/>
          </p:nvPr>
        </p:nvSpPr>
        <p:spPr>
          <a:xfrm>
            <a:off x="1202919" y="2011680"/>
            <a:ext cx="9784080" cy="1710690"/>
          </a:xfrm>
        </p:spPr>
        <p:txBody>
          <a:bodyPr>
            <a:normAutofit/>
          </a:bodyPr>
          <a:lstStyle/>
          <a:p>
            <a:r>
              <a:rPr lang="en-US" dirty="0" err="1"/>
              <a:t>TfidfVectorizer</a:t>
            </a:r>
            <a:r>
              <a:rPr lang="en-US" dirty="0"/>
              <a:t> +</a:t>
            </a:r>
            <a:r>
              <a:rPr lang="en-US" dirty="0">
                <a:sym typeface="Wingdings" panose="05000000000000000000" pitchFamily="2" charset="2"/>
              </a:rPr>
              <a:t> </a:t>
            </a:r>
            <a:r>
              <a:rPr lang="en-US" dirty="0" err="1">
                <a:sym typeface="Wingdings" panose="05000000000000000000" pitchFamily="2" charset="2"/>
              </a:rPr>
              <a:t>LogisticRegression</a:t>
            </a:r>
            <a:endParaRPr lang="en-US" dirty="0">
              <a:sym typeface="Wingdings" panose="05000000000000000000" pitchFamily="2" charset="2"/>
            </a:endParaRPr>
          </a:p>
          <a:p>
            <a:pPr lvl="1"/>
            <a:r>
              <a:rPr lang="en-US" dirty="0">
                <a:sym typeface="Wingdings" panose="05000000000000000000" pitchFamily="2" charset="2"/>
              </a:rPr>
              <a:t>Features: ‘Title’ + </a:t>
            </a:r>
            <a:r>
              <a:rPr lang="en-US" u="sng" dirty="0">
                <a:sym typeface="Wingdings" panose="05000000000000000000" pitchFamily="2" charset="2"/>
              </a:rPr>
              <a:t>frequent 20 words dropping (including NFL and NCAA )</a:t>
            </a:r>
          </a:p>
          <a:p>
            <a:pPr lvl="1"/>
            <a:r>
              <a:rPr lang="en-US" dirty="0">
                <a:sym typeface="Wingdings" panose="05000000000000000000" pitchFamily="2" charset="2"/>
              </a:rPr>
              <a:t>Best Score: </a:t>
            </a:r>
            <a:r>
              <a:rPr lang="en-US" b="0" i="0" dirty="0">
                <a:effectLst/>
              </a:rPr>
              <a:t>0.8947 | </a:t>
            </a:r>
            <a:r>
              <a:rPr lang="en-US" sz="2000" dirty="0"/>
              <a:t>More overfitting (~7%)</a:t>
            </a:r>
            <a:endParaRPr lang="en-US" b="0" i="0" dirty="0">
              <a:effectLst/>
            </a:endParaRPr>
          </a:p>
          <a:p>
            <a:pPr lvl="1"/>
            <a:r>
              <a:rPr lang="en-US" dirty="0"/>
              <a:t>Best Params:  </a:t>
            </a:r>
            <a:r>
              <a:rPr lang="en-US" b="0" i="0" dirty="0" err="1">
                <a:effectLst/>
                <a:latin typeface="Courier New" panose="02070309020205020404" pitchFamily="49" charset="0"/>
              </a:rPr>
              <a:t>max_features</a:t>
            </a:r>
            <a:r>
              <a:rPr lang="en-US" b="0" i="0" dirty="0">
                <a:effectLst/>
                <a:latin typeface="Courier New" panose="02070309020205020404" pitchFamily="49" charset="0"/>
              </a:rPr>
              <a:t>=900 + unigram + English </a:t>
            </a:r>
            <a:r>
              <a:rPr lang="en-US" b="0" i="0" dirty="0" err="1">
                <a:effectLst/>
                <a:latin typeface="Courier New" panose="02070309020205020404" pitchFamily="49" charset="0"/>
              </a:rPr>
              <a:t>stopwords</a:t>
            </a:r>
            <a:endParaRPr lang="en-US" b="0" i="0" dirty="0">
              <a:effectLst/>
              <a:latin typeface="Courier New" panose="02070309020205020404" pitchFamily="49" charset="0"/>
            </a:endParaRPr>
          </a:p>
          <a:p>
            <a:endParaRPr lang="en-US" dirty="0"/>
          </a:p>
        </p:txBody>
      </p:sp>
      <p:sp>
        <p:nvSpPr>
          <p:cNvPr id="4" name="TextBox 3">
            <a:extLst>
              <a:ext uri="{FF2B5EF4-FFF2-40B4-BE49-F238E27FC236}">
                <a16:creationId xmlns:a16="http://schemas.microsoft.com/office/drawing/2014/main" id="{56AAC8F2-3394-49BD-95FB-B28F77DAA5F1}"/>
              </a:ext>
            </a:extLst>
          </p:cNvPr>
          <p:cNvSpPr txBox="1"/>
          <p:nvPr/>
        </p:nvSpPr>
        <p:spPr>
          <a:xfrm>
            <a:off x="5016393" y="3941114"/>
            <a:ext cx="6311153" cy="1200329"/>
          </a:xfrm>
          <a:prstGeom prst="rect">
            <a:avLst/>
          </a:prstGeom>
          <a:noFill/>
        </p:spPr>
        <p:txBody>
          <a:bodyPr wrap="square" rtlCol="0">
            <a:spAutoFit/>
          </a:bodyPr>
          <a:lstStyle/>
          <a:p>
            <a:r>
              <a:rPr lang="en-US" sz="1800" b="1" i="1" u="sng" dirty="0"/>
              <a:t>Error  Analysis</a:t>
            </a:r>
          </a:p>
          <a:p>
            <a:pPr algn="l">
              <a:buFont typeface="Arial" panose="020B0604020202020204" pitchFamily="34" charset="0"/>
              <a:buChar char="•"/>
            </a:pPr>
            <a:r>
              <a:rPr lang="en-US" sz="1800" dirty="0"/>
              <a:t>Hypothesis: </a:t>
            </a:r>
            <a:r>
              <a:rPr lang="en-US" b="0" i="0" dirty="0">
                <a:effectLst/>
                <a:latin typeface="-apple-system"/>
              </a:rPr>
              <a:t>- After observing False Negative rows, we noticed that there are specific names that our model might not weighted it strong enough to be predictive </a:t>
            </a:r>
            <a:endParaRPr lang="en-US" dirty="0"/>
          </a:p>
        </p:txBody>
      </p:sp>
      <p:pic>
        <p:nvPicPr>
          <p:cNvPr id="2050" name="Picture 2">
            <a:extLst>
              <a:ext uri="{FF2B5EF4-FFF2-40B4-BE49-F238E27FC236}">
                <a16:creationId xmlns:a16="http://schemas.microsoft.com/office/drawing/2014/main" id="{55EFD217-0D03-4D9E-ABBC-67CBDDE8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19" y="3516086"/>
            <a:ext cx="3473584" cy="291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53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C233-70E1-48F1-BD55-4287A3851EEB}"/>
              </a:ext>
            </a:extLst>
          </p:cNvPr>
          <p:cNvSpPr>
            <a:spLocks noGrp="1"/>
          </p:cNvSpPr>
          <p:nvPr>
            <p:ph type="title"/>
          </p:nvPr>
        </p:nvSpPr>
        <p:spPr/>
        <p:txBody>
          <a:bodyPr/>
          <a:lstStyle/>
          <a:p>
            <a:r>
              <a:rPr lang="en-US" dirty="0"/>
              <a:t>Third model</a:t>
            </a:r>
          </a:p>
        </p:txBody>
      </p:sp>
      <p:sp>
        <p:nvSpPr>
          <p:cNvPr id="3" name="Content Placeholder 2">
            <a:extLst>
              <a:ext uri="{FF2B5EF4-FFF2-40B4-BE49-F238E27FC236}">
                <a16:creationId xmlns:a16="http://schemas.microsoft.com/office/drawing/2014/main" id="{CE15D6E7-17D3-4F3E-B9A4-B73A5CF2F769}"/>
              </a:ext>
            </a:extLst>
          </p:cNvPr>
          <p:cNvSpPr>
            <a:spLocks noGrp="1"/>
          </p:cNvSpPr>
          <p:nvPr>
            <p:ph idx="1"/>
          </p:nvPr>
        </p:nvSpPr>
        <p:spPr/>
        <p:txBody>
          <a:bodyPr/>
          <a:lstStyle/>
          <a:p>
            <a:r>
              <a:rPr lang="en-US" dirty="0" err="1"/>
              <a:t>TfidfVectorizer</a:t>
            </a:r>
            <a:r>
              <a:rPr lang="en-US" dirty="0"/>
              <a:t> +</a:t>
            </a:r>
            <a:r>
              <a:rPr lang="en-US" dirty="0">
                <a:sym typeface="Wingdings" panose="05000000000000000000" pitchFamily="2" charset="2"/>
              </a:rPr>
              <a:t> </a:t>
            </a:r>
            <a:r>
              <a:rPr lang="en-US" dirty="0" err="1">
                <a:sym typeface="Wingdings" panose="05000000000000000000" pitchFamily="2" charset="2"/>
              </a:rPr>
              <a:t>LogisticRegression</a:t>
            </a:r>
            <a:endParaRPr lang="en-US" dirty="0">
              <a:sym typeface="Wingdings" panose="05000000000000000000" pitchFamily="2" charset="2"/>
            </a:endParaRPr>
          </a:p>
          <a:p>
            <a:pPr lvl="1"/>
            <a:r>
              <a:rPr lang="en-US" dirty="0">
                <a:sym typeface="Wingdings" panose="05000000000000000000" pitchFamily="2" charset="2"/>
              </a:rPr>
              <a:t>Features: ‘Title’ + frequent 20 words dropping + </a:t>
            </a:r>
            <a:r>
              <a:rPr lang="en-US" u="sng" dirty="0">
                <a:sym typeface="Wingdings" panose="05000000000000000000" pitchFamily="2" charset="2"/>
              </a:rPr>
              <a:t>lemmatizing</a:t>
            </a:r>
          </a:p>
          <a:p>
            <a:pPr lvl="1"/>
            <a:r>
              <a:rPr lang="en-US" dirty="0">
                <a:sym typeface="Wingdings" panose="05000000000000000000" pitchFamily="2" charset="2"/>
              </a:rPr>
              <a:t>Best Score: </a:t>
            </a:r>
            <a:r>
              <a:rPr lang="en-US" b="0" i="0" dirty="0">
                <a:effectLst/>
              </a:rPr>
              <a:t>0.8204</a:t>
            </a:r>
          </a:p>
          <a:p>
            <a:pPr lvl="1"/>
            <a:r>
              <a:rPr lang="en-US" dirty="0"/>
              <a:t>Best Params:  </a:t>
            </a:r>
            <a:r>
              <a:rPr lang="en-US" b="0" i="0" dirty="0" err="1">
                <a:effectLst/>
                <a:latin typeface="Courier New" panose="02070309020205020404" pitchFamily="49" charset="0"/>
              </a:rPr>
              <a:t>max_features</a:t>
            </a:r>
            <a:r>
              <a:rPr lang="en-US" b="0" i="0" dirty="0">
                <a:effectLst/>
                <a:latin typeface="Courier New" panose="02070309020205020404" pitchFamily="49" charset="0"/>
              </a:rPr>
              <a:t>=1000 + unigram + English </a:t>
            </a:r>
            <a:r>
              <a:rPr lang="en-US" b="0" i="0" dirty="0" err="1">
                <a:effectLst/>
                <a:latin typeface="Courier New" panose="02070309020205020404" pitchFamily="49" charset="0"/>
              </a:rPr>
              <a:t>stopwords</a:t>
            </a:r>
            <a:endParaRPr lang="en-US" b="0" i="0" dirty="0">
              <a:effectLst/>
              <a:latin typeface="Courier New" panose="02070309020205020404" pitchFamily="49" charset="0"/>
            </a:endParaRPr>
          </a:p>
          <a:p>
            <a:endParaRPr lang="en-US" dirty="0"/>
          </a:p>
        </p:txBody>
      </p:sp>
      <p:pic>
        <p:nvPicPr>
          <p:cNvPr id="3074" name="Picture 2">
            <a:extLst>
              <a:ext uri="{FF2B5EF4-FFF2-40B4-BE49-F238E27FC236}">
                <a16:creationId xmlns:a16="http://schemas.microsoft.com/office/drawing/2014/main" id="{F4A3D8DC-92F4-453E-ABBF-D3FE218F1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19" y="3429000"/>
            <a:ext cx="3203618" cy="26902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6B8A5F-BA5A-43A7-9FC6-CFB4B1AFE883}"/>
              </a:ext>
            </a:extLst>
          </p:cNvPr>
          <p:cNvSpPr txBox="1"/>
          <p:nvPr/>
        </p:nvSpPr>
        <p:spPr>
          <a:xfrm>
            <a:off x="4698322" y="3743492"/>
            <a:ext cx="6096000" cy="923330"/>
          </a:xfrm>
          <a:prstGeom prst="rect">
            <a:avLst/>
          </a:prstGeom>
          <a:noFill/>
        </p:spPr>
        <p:txBody>
          <a:bodyPr wrap="square">
            <a:spAutoFit/>
          </a:bodyPr>
          <a:lstStyle/>
          <a:p>
            <a:r>
              <a:rPr lang="en-US" sz="1800" b="1" i="1" u="sng" dirty="0"/>
              <a:t>Error  Analysis</a:t>
            </a:r>
          </a:p>
          <a:p>
            <a:pPr algn="l">
              <a:buFont typeface="Arial" panose="020B0604020202020204" pitchFamily="34" charset="0"/>
              <a:buChar char="•"/>
            </a:pPr>
            <a:r>
              <a:rPr lang="en-US" sz="1800" dirty="0"/>
              <a:t>Hypothesis: </a:t>
            </a:r>
            <a:r>
              <a:rPr lang="en-US" b="0" i="0" dirty="0">
                <a:effectLst/>
                <a:latin typeface="-apple-system"/>
              </a:rPr>
              <a:t>- Error seems to be the same with Second Model and Lemmatizing make prediction harder for the model</a:t>
            </a:r>
            <a:endParaRPr lang="en-US" dirty="0"/>
          </a:p>
        </p:txBody>
      </p:sp>
    </p:spTree>
    <p:extLst>
      <p:ext uri="{BB962C8B-B14F-4D97-AF65-F5344CB8AC3E}">
        <p14:creationId xmlns:p14="http://schemas.microsoft.com/office/powerpoint/2010/main" val="362938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5AB-7B38-492A-A1A7-AA435AE9957D}"/>
              </a:ext>
            </a:extLst>
          </p:cNvPr>
          <p:cNvSpPr>
            <a:spLocks noGrp="1"/>
          </p:cNvSpPr>
          <p:nvPr>
            <p:ph type="title"/>
          </p:nvPr>
        </p:nvSpPr>
        <p:spPr/>
        <p:txBody>
          <a:bodyPr>
            <a:normAutofit/>
          </a:bodyPr>
          <a:lstStyle/>
          <a:p>
            <a:r>
              <a:rPr lang="en-US" sz="3200" dirty="0"/>
              <a:t>What should be done for prior </a:t>
            </a:r>
            <a:br>
              <a:rPr lang="en-US" sz="3200" dirty="0"/>
            </a:br>
            <a:r>
              <a:rPr lang="en-US" sz="3200" dirty="0"/>
              <a:t>three models</a:t>
            </a:r>
          </a:p>
        </p:txBody>
      </p:sp>
      <p:sp>
        <p:nvSpPr>
          <p:cNvPr id="3" name="Content Placeholder 2">
            <a:extLst>
              <a:ext uri="{FF2B5EF4-FFF2-40B4-BE49-F238E27FC236}">
                <a16:creationId xmlns:a16="http://schemas.microsoft.com/office/drawing/2014/main" id="{93750366-BBEB-4C18-8C9E-17D243F74B0C}"/>
              </a:ext>
            </a:extLst>
          </p:cNvPr>
          <p:cNvSpPr>
            <a:spLocks noGrp="1"/>
          </p:cNvSpPr>
          <p:nvPr>
            <p:ph idx="1"/>
          </p:nvPr>
        </p:nvSpPr>
        <p:spPr>
          <a:xfrm>
            <a:off x="1202919" y="2011680"/>
            <a:ext cx="9784080" cy="4206240"/>
          </a:xfrm>
        </p:spPr>
        <p:txBody>
          <a:bodyPr/>
          <a:lstStyle/>
          <a:p>
            <a:r>
              <a:rPr lang="en-US" dirty="0"/>
              <a:t>Specific words dictionary </a:t>
            </a:r>
            <a:r>
              <a:rPr lang="en-US" dirty="0">
                <a:sym typeface="Wingdings" panose="05000000000000000000" pitchFamily="2" charset="2"/>
              </a:rPr>
              <a:t> Time consuming and require experience from expert domain</a:t>
            </a:r>
          </a:p>
          <a:p>
            <a:pPr lvl="2"/>
            <a:r>
              <a:rPr lang="en-US" sz="2000" dirty="0">
                <a:sym typeface="Wingdings" panose="05000000000000000000" pitchFamily="2" charset="2"/>
              </a:rPr>
              <a:t>Computer can’t understand important words until we teach them which words should be weighted more than others</a:t>
            </a:r>
          </a:p>
          <a:p>
            <a:pPr lvl="2"/>
            <a:r>
              <a:rPr lang="en-US" sz="2000" dirty="0"/>
              <a:t>Yet, too much specification will cause overfitting or misprediction in some case</a:t>
            </a:r>
            <a:endParaRPr lang="en-US" sz="2000" dirty="0">
              <a:sym typeface="Wingdings" panose="05000000000000000000" pitchFamily="2" charset="2"/>
            </a:endParaRPr>
          </a:p>
          <a:p>
            <a:r>
              <a:rPr lang="en-US" dirty="0" err="1">
                <a:sym typeface="Wingdings" panose="05000000000000000000" pitchFamily="2" charset="2"/>
              </a:rPr>
              <a:t>GridSearch</a:t>
            </a:r>
            <a:r>
              <a:rPr lang="en-US" dirty="0">
                <a:sym typeface="Wingdings" panose="05000000000000000000" pitchFamily="2" charset="2"/>
              </a:rPr>
              <a:t> suggest HIGH max _features  More data should be collected </a:t>
            </a:r>
          </a:p>
          <a:p>
            <a:pPr marL="228600" lvl="1" indent="0" algn="ctr">
              <a:buNone/>
            </a:pPr>
            <a:r>
              <a:rPr lang="en-US" sz="4400" dirty="0"/>
              <a:t>MOOOORRRREEEEEE</a:t>
            </a:r>
          </a:p>
          <a:p>
            <a:pPr marL="228600" lvl="1" indent="0" algn="ctr">
              <a:buNone/>
            </a:pPr>
            <a:r>
              <a:rPr lang="en-US" dirty="0"/>
              <a:t>We got ~1600 rows and they required ~1000 frequent words</a:t>
            </a:r>
          </a:p>
          <a:p>
            <a:pPr marL="228600" lvl="1" indent="0" algn="ctr">
              <a:buNone/>
            </a:pPr>
            <a:endParaRPr lang="th-TH" dirty="0"/>
          </a:p>
          <a:p>
            <a:pPr lvl="1"/>
            <a:r>
              <a:rPr lang="en-US" dirty="0"/>
              <a:t> </a:t>
            </a:r>
            <a:r>
              <a:rPr lang="en-US" sz="2200" dirty="0"/>
              <a:t>With this requirement, we decided to take another turn on modeling</a:t>
            </a:r>
          </a:p>
        </p:txBody>
      </p:sp>
    </p:spTree>
    <p:extLst>
      <p:ext uri="{BB962C8B-B14F-4D97-AF65-F5344CB8AC3E}">
        <p14:creationId xmlns:p14="http://schemas.microsoft.com/office/powerpoint/2010/main" val="426680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81A9D-1D5F-4058-B085-A0B62CD844A0}"/>
              </a:ext>
            </a:extLst>
          </p:cNvPr>
          <p:cNvSpPr>
            <a:spLocks noGrp="1"/>
          </p:cNvSpPr>
          <p:nvPr>
            <p:ph idx="1"/>
          </p:nvPr>
        </p:nvSpPr>
        <p:spPr>
          <a:xfrm>
            <a:off x="4338919" y="1956222"/>
            <a:ext cx="3478306" cy="4206240"/>
          </a:xfrm>
        </p:spPr>
        <p:txBody>
          <a:bodyPr>
            <a:normAutofit/>
          </a:bodyPr>
          <a:lstStyle/>
          <a:p>
            <a:r>
              <a:rPr lang="en-US" sz="2400" dirty="0">
                <a:sym typeface="Wingdings" panose="05000000000000000000" pitchFamily="2" charset="2"/>
              </a:rPr>
              <a:t>Logistic Regression</a:t>
            </a:r>
          </a:p>
          <a:p>
            <a:pPr lvl="1"/>
            <a:r>
              <a:rPr lang="en-US" sz="2400" dirty="0">
                <a:sym typeface="Wingdings" panose="05000000000000000000" pitchFamily="2" charset="2"/>
              </a:rPr>
              <a:t>Features: quantitative values extracting of ‘title’ </a:t>
            </a:r>
          </a:p>
          <a:p>
            <a:pPr lvl="1"/>
            <a:r>
              <a:rPr lang="en-US" sz="2400" dirty="0">
                <a:sym typeface="Wingdings" panose="05000000000000000000" pitchFamily="2" charset="2"/>
              </a:rPr>
              <a:t>      </a:t>
            </a:r>
            <a:r>
              <a:rPr lang="en-US" sz="2400" b="1" u="sng" dirty="0">
                <a:solidFill>
                  <a:schemeClr val="accent1">
                    <a:lumMod val="60000"/>
                    <a:lumOff val="40000"/>
                  </a:schemeClr>
                </a:solidFill>
                <a:sym typeface="Wingdings" panose="05000000000000000000" pitchFamily="2" charset="2"/>
              </a:rPr>
              <a:t>(NO TEXT DATA)</a:t>
            </a:r>
            <a:endParaRPr lang="en-US" sz="2400" b="1" u="sng" dirty="0">
              <a:solidFill>
                <a:schemeClr val="accent1">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15" y="552851"/>
            <a:ext cx="6619814" cy="6305149"/>
          </a:xfrm>
          <a:prstGeom prst="rect">
            <a:avLst/>
          </a:prstGeom>
        </p:spPr>
      </p:pic>
      <p:sp>
        <p:nvSpPr>
          <p:cNvPr id="9" name="Content Placeholder 2">
            <a:extLst>
              <a:ext uri="{FF2B5EF4-FFF2-40B4-BE49-F238E27FC236}">
                <a16:creationId xmlns:a16="http://schemas.microsoft.com/office/drawing/2014/main" id="{DB081A9D-1D5F-4058-B085-A0B62CD844A0}"/>
              </a:ext>
            </a:extLst>
          </p:cNvPr>
          <p:cNvSpPr txBox="1">
            <a:spLocks/>
          </p:cNvSpPr>
          <p:nvPr/>
        </p:nvSpPr>
        <p:spPr>
          <a:xfrm>
            <a:off x="7701162" y="1956222"/>
            <a:ext cx="432588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685800" lvl="1" indent="-457200">
              <a:buFont typeface="Wingdings" pitchFamily="2" charset="2"/>
              <a:buAutoNum type="arabicPeriod"/>
            </a:pPr>
            <a:r>
              <a:rPr lang="en-US" sz="2400"/>
              <a:t>number of words</a:t>
            </a:r>
          </a:p>
          <a:p>
            <a:pPr marL="685800" lvl="1" indent="-457200">
              <a:buFont typeface="Wingdings" pitchFamily="2" charset="2"/>
              <a:buAutoNum type="arabicPeriod"/>
            </a:pPr>
            <a:r>
              <a:rPr lang="en-US" sz="2400"/>
              <a:t>number of unique words </a:t>
            </a:r>
          </a:p>
          <a:p>
            <a:pPr marL="685800" lvl="1" indent="-457200">
              <a:buFont typeface="Wingdings" pitchFamily="2" charset="2"/>
              <a:buAutoNum type="arabicPeriod"/>
            </a:pPr>
            <a:r>
              <a:rPr lang="en-US" sz="2400"/>
              <a:t>number of characters</a:t>
            </a:r>
          </a:p>
          <a:p>
            <a:pPr marL="685800" lvl="1" indent="-457200">
              <a:buFont typeface="Wingdings" pitchFamily="2" charset="2"/>
              <a:buAutoNum type="arabicPeriod"/>
            </a:pPr>
            <a:r>
              <a:rPr lang="en-US" sz="2400"/>
              <a:t>number of stopwords </a:t>
            </a:r>
          </a:p>
          <a:p>
            <a:pPr marL="685800" lvl="1" indent="-457200">
              <a:buFont typeface="Wingdings" pitchFamily="2" charset="2"/>
              <a:buAutoNum type="arabicPeriod"/>
            </a:pPr>
            <a:r>
              <a:rPr lang="en-US" sz="2400"/>
              <a:t>number of punctuations</a:t>
            </a:r>
          </a:p>
          <a:p>
            <a:pPr marL="685800" lvl="1" indent="-457200">
              <a:buFont typeface="Wingdings" pitchFamily="2" charset="2"/>
              <a:buAutoNum type="arabicPeriod"/>
            </a:pPr>
            <a:r>
              <a:rPr lang="en-US" sz="2400"/>
              <a:t>average word length</a:t>
            </a:r>
            <a:endParaRPr lang="en-US" sz="2400">
              <a:sym typeface="Wingdings" panose="05000000000000000000" pitchFamily="2" charset="2"/>
            </a:endParaRPr>
          </a:p>
          <a:p>
            <a:endParaRPr lang="en-US" sz="2400" dirty="0"/>
          </a:p>
        </p:txBody>
      </p:sp>
      <p:sp>
        <p:nvSpPr>
          <p:cNvPr id="5" name="Title 4">
            <a:extLst>
              <a:ext uri="{FF2B5EF4-FFF2-40B4-BE49-F238E27FC236}">
                <a16:creationId xmlns:a16="http://schemas.microsoft.com/office/drawing/2014/main" id="{4DD6D26D-28FC-453B-9F38-128C42D9D4AA}"/>
              </a:ext>
            </a:extLst>
          </p:cNvPr>
          <p:cNvSpPr>
            <a:spLocks noGrp="1"/>
          </p:cNvSpPr>
          <p:nvPr>
            <p:ph type="title"/>
          </p:nvPr>
        </p:nvSpPr>
        <p:spPr/>
        <p:txBody>
          <a:bodyPr/>
          <a:lstStyle/>
          <a:p>
            <a:r>
              <a:rPr lang="en-US" dirty="0"/>
              <a:t>Fourth model</a:t>
            </a:r>
          </a:p>
        </p:txBody>
      </p:sp>
      <p:sp>
        <p:nvSpPr>
          <p:cNvPr id="7" name="TextBox 6">
            <a:extLst>
              <a:ext uri="{FF2B5EF4-FFF2-40B4-BE49-F238E27FC236}">
                <a16:creationId xmlns:a16="http://schemas.microsoft.com/office/drawing/2014/main" id="{4AFFFF1C-EAF3-4622-9CAE-04EC146E9EED}"/>
              </a:ext>
            </a:extLst>
          </p:cNvPr>
          <p:cNvSpPr txBox="1"/>
          <p:nvPr/>
        </p:nvSpPr>
        <p:spPr>
          <a:xfrm>
            <a:off x="8047928" y="4595235"/>
            <a:ext cx="3478306"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Posts from NFL thread are usually longer than those from NCAA thread</a:t>
            </a:r>
          </a:p>
        </p:txBody>
      </p:sp>
      <p:sp>
        <p:nvSpPr>
          <p:cNvPr id="10" name="TextBox 9">
            <a:extLst>
              <a:ext uri="{FF2B5EF4-FFF2-40B4-BE49-F238E27FC236}">
                <a16:creationId xmlns:a16="http://schemas.microsoft.com/office/drawing/2014/main" id="{C41194BB-6D13-42F8-B97E-1ED4AF5FF198}"/>
              </a:ext>
            </a:extLst>
          </p:cNvPr>
          <p:cNvSpPr txBox="1"/>
          <p:nvPr/>
        </p:nvSpPr>
        <p:spPr>
          <a:xfrm>
            <a:off x="8047928" y="5838079"/>
            <a:ext cx="347830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dirty="0"/>
              <a:t>Average length of words are relatively the same</a:t>
            </a:r>
          </a:p>
        </p:txBody>
      </p:sp>
    </p:spTree>
    <p:extLst>
      <p:ext uri="{BB962C8B-B14F-4D97-AF65-F5344CB8AC3E}">
        <p14:creationId xmlns:p14="http://schemas.microsoft.com/office/powerpoint/2010/main" val="289763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92DC-C487-47DA-BCB4-2986DEDD053B}"/>
              </a:ext>
            </a:extLst>
          </p:cNvPr>
          <p:cNvSpPr>
            <a:spLocks noGrp="1"/>
          </p:cNvSpPr>
          <p:nvPr>
            <p:ph type="title"/>
          </p:nvPr>
        </p:nvSpPr>
        <p:spPr/>
        <p:txBody>
          <a:bodyPr/>
          <a:lstStyle/>
          <a:p>
            <a:r>
              <a:rPr lang="en-US" dirty="0"/>
              <a:t>Fourth model</a:t>
            </a:r>
          </a:p>
        </p:txBody>
      </p:sp>
      <p:sp>
        <p:nvSpPr>
          <p:cNvPr id="3" name="Content Placeholder 2">
            <a:extLst>
              <a:ext uri="{FF2B5EF4-FFF2-40B4-BE49-F238E27FC236}">
                <a16:creationId xmlns:a16="http://schemas.microsoft.com/office/drawing/2014/main" id="{DB081A9D-1D5F-4058-B085-A0B62CD844A0}"/>
              </a:ext>
            </a:extLst>
          </p:cNvPr>
          <p:cNvSpPr>
            <a:spLocks noGrp="1"/>
          </p:cNvSpPr>
          <p:nvPr>
            <p:ph idx="1"/>
          </p:nvPr>
        </p:nvSpPr>
        <p:spPr/>
        <p:txBody>
          <a:bodyPr/>
          <a:lstStyle/>
          <a:p>
            <a:r>
              <a:rPr lang="en-US" dirty="0">
                <a:sym typeface="Wingdings" panose="05000000000000000000" pitchFamily="2" charset="2"/>
              </a:rPr>
              <a:t>Logistic Regression</a:t>
            </a:r>
          </a:p>
          <a:p>
            <a:pPr lvl="1"/>
            <a:r>
              <a:rPr lang="en-US" dirty="0">
                <a:sym typeface="Wingdings" panose="05000000000000000000" pitchFamily="2" charset="2"/>
              </a:rPr>
              <a:t>Features: quantitative values extracting of ‘Title’</a:t>
            </a:r>
          </a:p>
          <a:p>
            <a:pPr lvl="1"/>
            <a:r>
              <a:rPr lang="en-US" dirty="0">
                <a:sym typeface="Wingdings" panose="05000000000000000000" pitchFamily="2" charset="2"/>
              </a:rPr>
              <a:t>Score: </a:t>
            </a:r>
            <a:r>
              <a:rPr lang="en-US" b="0" i="0" dirty="0">
                <a:effectLst/>
              </a:rPr>
              <a:t>0.6965</a:t>
            </a:r>
          </a:p>
          <a:p>
            <a:pPr lvl="1"/>
            <a:r>
              <a:rPr lang="en-US" dirty="0"/>
              <a:t>Highest coefficient: number of words</a:t>
            </a:r>
            <a:endParaRPr lang="en-US" b="0" i="0" dirty="0">
              <a:effectLst/>
              <a:latin typeface="Courier New" panose="02070309020205020404" pitchFamily="49" charset="0"/>
            </a:endParaRPr>
          </a:p>
          <a:p>
            <a:endParaRPr lang="en-US" dirty="0"/>
          </a:p>
        </p:txBody>
      </p:sp>
      <p:pic>
        <p:nvPicPr>
          <p:cNvPr id="4100" name="Picture 4">
            <a:extLst>
              <a:ext uri="{FF2B5EF4-FFF2-40B4-BE49-F238E27FC236}">
                <a16:creationId xmlns:a16="http://schemas.microsoft.com/office/drawing/2014/main" id="{F723FDB0-4775-48B6-B7AD-2D248DF67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18" y="3597648"/>
            <a:ext cx="3556364" cy="29864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E7F5B5A-76FE-448A-8260-B0236D5B8383}"/>
              </a:ext>
            </a:extLst>
          </p:cNvPr>
          <p:cNvSpPr txBox="1"/>
          <p:nvPr/>
        </p:nvSpPr>
        <p:spPr>
          <a:xfrm>
            <a:off x="4943250" y="4114800"/>
            <a:ext cx="7065870" cy="1754326"/>
          </a:xfrm>
          <a:prstGeom prst="rect">
            <a:avLst/>
          </a:prstGeom>
          <a:noFill/>
        </p:spPr>
        <p:txBody>
          <a:bodyPr wrap="square">
            <a:spAutoFit/>
          </a:bodyPr>
          <a:lstStyle/>
          <a:p>
            <a:r>
              <a:rPr lang="en-US" sz="1800" b="1" i="1" u="sng" dirty="0"/>
              <a:t>Error  Analysis</a:t>
            </a:r>
          </a:p>
          <a:p>
            <a:pPr marL="285750" indent="-285750">
              <a:buFontTx/>
              <a:buChar char="-"/>
            </a:pPr>
            <a:r>
              <a:rPr kumimoji="0" lang="en-US" altLang="en-US" sz="1800" b="0" i="0" u="none" strike="noStrike" cap="none" normalizeH="0" baseline="0" dirty="0">
                <a:ln>
                  <a:noFill/>
                </a:ln>
                <a:effectLst/>
                <a:latin typeface="Monaco"/>
              </a:rPr>
              <a:t>Usually wrongly classified short posts as NCAA and long posts as NFL </a:t>
            </a:r>
          </a:p>
          <a:p>
            <a:pPr marL="285750" indent="-285750">
              <a:buFontTx/>
              <a:buChar char="-"/>
            </a:pPr>
            <a:r>
              <a:rPr kumimoji="0" lang="en-US" altLang="en-US" sz="1800" b="0" i="0" u="none" strike="noStrike" cap="none" normalizeH="0" baseline="0" dirty="0">
                <a:ln>
                  <a:noFill/>
                </a:ln>
                <a:effectLst/>
                <a:latin typeface="Monaco"/>
              </a:rPr>
              <a:t>Using only quantitative values might not be great option with text data analysis, but there is no overfitting</a:t>
            </a:r>
            <a:r>
              <a:rPr kumimoji="0" lang="en-US" altLang="en-US" sz="1600" b="0" i="0" u="none" strike="noStrike" cap="none" normalizeH="0" baseline="0" dirty="0">
                <a:ln>
                  <a:noFill/>
                </a:ln>
                <a:effectLst/>
              </a:rPr>
              <a:t> </a:t>
            </a:r>
            <a:endParaRPr kumimoji="0" lang="en-US" altLang="en-US" sz="4400" b="0" i="0" u="none" strike="noStrike" cap="none" normalizeH="0" baseline="0" dirty="0">
              <a:ln>
                <a:noFill/>
              </a:ln>
              <a:effectLst/>
              <a:latin typeface="Arial" panose="020B0604020202020204" pitchFamily="34" charset="0"/>
            </a:endParaRPr>
          </a:p>
          <a:p>
            <a:endParaRPr lang="en-US" sz="1800" b="1" i="1" u="sng" dirty="0"/>
          </a:p>
          <a:p>
            <a:endParaRPr lang="en-US" sz="1800" b="1" i="1" u="sng" dirty="0"/>
          </a:p>
        </p:txBody>
      </p:sp>
    </p:spTree>
    <p:extLst>
      <p:ext uri="{BB962C8B-B14F-4D97-AF65-F5344CB8AC3E}">
        <p14:creationId xmlns:p14="http://schemas.microsoft.com/office/powerpoint/2010/main" val="43516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53C8-1015-4818-8170-16A2ECDC194A}"/>
              </a:ext>
            </a:extLst>
          </p:cNvPr>
          <p:cNvSpPr>
            <a:spLocks noGrp="1"/>
          </p:cNvSpPr>
          <p:nvPr>
            <p:ph type="title"/>
          </p:nvPr>
        </p:nvSpPr>
        <p:spPr/>
        <p:txBody>
          <a:bodyPr/>
          <a:lstStyle/>
          <a:p>
            <a:r>
              <a:rPr lang="en-US" dirty="0"/>
              <a:t>Reddit</a:t>
            </a:r>
          </a:p>
        </p:txBody>
      </p:sp>
      <p:sp>
        <p:nvSpPr>
          <p:cNvPr id="3" name="Content Placeholder 2">
            <a:extLst>
              <a:ext uri="{FF2B5EF4-FFF2-40B4-BE49-F238E27FC236}">
                <a16:creationId xmlns:a16="http://schemas.microsoft.com/office/drawing/2014/main" id="{C79784D4-5C07-4EE8-9ED0-6C7DC95436FE}"/>
              </a:ext>
            </a:extLst>
          </p:cNvPr>
          <p:cNvSpPr>
            <a:spLocks noGrp="1"/>
          </p:cNvSpPr>
          <p:nvPr>
            <p:ph idx="1"/>
          </p:nvPr>
        </p:nvSpPr>
        <p:spPr/>
        <p:txBody>
          <a:bodyPr>
            <a:normAutofit/>
          </a:bodyPr>
          <a:lstStyle/>
          <a:p>
            <a:r>
              <a:rPr lang="en-US" sz="3600" dirty="0"/>
              <a:t>Reddit is a network of communities where people can dive into their interests, hobbies and passions</a:t>
            </a:r>
          </a:p>
        </p:txBody>
      </p:sp>
      <p:pic>
        <p:nvPicPr>
          <p:cNvPr id="1026" name="Picture 2" descr="Brand - Reddit">
            <a:extLst>
              <a:ext uri="{FF2B5EF4-FFF2-40B4-BE49-F238E27FC236}">
                <a16:creationId xmlns:a16="http://schemas.microsoft.com/office/drawing/2014/main" id="{D657C6AB-CC02-4770-BAE4-CA97AF9BF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811" y="427090"/>
            <a:ext cx="1222932" cy="1222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9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A15D-EE63-4D17-8E9C-4FE854F221E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8D165BB-FAF5-4F40-9C11-3810C345D169}"/>
              </a:ext>
            </a:extLst>
          </p:cNvPr>
          <p:cNvSpPr>
            <a:spLocks noGrp="1"/>
          </p:cNvSpPr>
          <p:nvPr>
            <p:ph idx="1"/>
          </p:nvPr>
        </p:nvSpPr>
        <p:spPr/>
        <p:txBody>
          <a:bodyPr>
            <a:normAutofit/>
          </a:bodyPr>
          <a:lstStyle/>
          <a:p>
            <a:r>
              <a:rPr lang="en-US" sz="2400" dirty="0"/>
              <a:t>Using logistic regression model with </a:t>
            </a:r>
            <a:r>
              <a:rPr lang="en-US" sz="2400" dirty="0" err="1"/>
              <a:t>Tfidf</a:t>
            </a:r>
            <a:r>
              <a:rPr lang="en-US" sz="2400" dirty="0"/>
              <a:t>  Vectorizer on texts from the posts from two subreddit threads, we can classify an unlabeled post into NFL and NCAA thread with accuracy of </a:t>
            </a:r>
            <a:r>
              <a:rPr lang="en-US" sz="2400" b="1" dirty="0"/>
              <a:t>89</a:t>
            </a:r>
            <a:r>
              <a:rPr lang="th-TH" sz="2400" b="1" dirty="0"/>
              <a:t>.</a:t>
            </a:r>
            <a:r>
              <a:rPr lang="en-US" sz="2400" b="1" dirty="0"/>
              <a:t>47</a:t>
            </a:r>
            <a:r>
              <a:rPr lang="th-TH" sz="2400" b="1" dirty="0"/>
              <a:t>%</a:t>
            </a:r>
            <a:r>
              <a:rPr lang="th-TH" sz="2400" dirty="0"/>
              <a:t>. </a:t>
            </a:r>
            <a:endParaRPr lang="en-US" sz="2400" dirty="0"/>
          </a:p>
          <a:p>
            <a:r>
              <a:rPr lang="en-US" sz="2400" dirty="0"/>
              <a:t>Using logistic regression classifier model on texts from quantitative features extracting from texts is acceptable alternative approach, we can classify an unlabeled post into NFL and NCAA thread with accuracy of 69.65</a:t>
            </a:r>
            <a:r>
              <a:rPr lang="th-TH" sz="2400" b="1" dirty="0"/>
              <a:t>%</a:t>
            </a:r>
            <a:r>
              <a:rPr lang="th-TH" sz="2400" dirty="0"/>
              <a:t>. </a:t>
            </a:r>
            <a:endParaRPr lang="en-US" sz="2400" dirty="0"/>
          </a:p>
          <a:p>
            <a:endParaRPr lang="en-US" sz="2400" dirty="0"/>
          </a:p>
        </p:txBody>
      </p:sp>
      <p:graphicFrame>
        <p:nvGraphicFramePr>
          <p:cNvPr id="4" name="Diagram 3">
            <a:extLst>
              <a:ext uri="{FF2B5EF4-FFF2-40B4-BE49-F238E27FC236}">
                <a16:creationId xmlns:a16="http://schemas.microsoft.com/office/drawing/2014/main" id="{1CCD7F8C-6F4B-4C15-B4C1-910FB37605E1}"/>
              </a:ext>
            </a:extLst>
          </p:cNvPr>
          <p:cNvGraphicFramePr/>
          <p:nvPr>
            <p:extLst>
              <p:ext uri="{D42A27DB-BD31-4B8C-83A1-F6EECF244321}">
                <p14:modId xmlns:p14="http://schemas.microsoft.com/office/powerpoint/2010/main" val="143032794"/>
              </p:ext>
            </p:extLst>
          </p:nvPr>
        </p:nvGraphicFramePr>
        <p:xfrm>
          <a:off x="1866307" y="3429000"/>
          <a:ext cx="8457304" cy="505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28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A15D-EE63-4D17-8E9C-4FE854F221E8}"/>
              </a:ext>
            </a:extLst>
          </p:cNvPr>
          <p:cNvSpPr>
            <a:spLocks noGrp="1"/>
          </p:cNvSpPr>
          <p:nvPr>
            <p:ph type="title"/>
          </p:nvPr>
        </p:nvSpPr>
        <p:spPr/>
        <p:txBody>
          <a:bodyPr/>
          <a:lstStyle/>
          <a:p>
            <a:r>
              <a:rPr lang="en-US" dirty="0"/>
              <a:t>Suggestions and Future works</a:t>
            </a:r>
          </a:p>
        </p:txBody>
      </p:sp>
      <p:sp>
        <p:nvSpPr>
          <p:cNvPr id="3" name="Content Placeholder 2">
            <a:extLst>
              <a:ext uri="{FF2B5EF4-FFF2-40B4-BE49-F238E27FC236}">
                <a16:creationId xmlns:a16="http://schemas.microsoft.com/office/drawing/2014/main" id="{F8D165BB-FAF5-4F40-9C11-3810C345D169}"/>
              </a:ext>
            </a:extLst>
          </p:cNvPr>
          <p:cNvSpPr>
            <a:spLocks noGrp="1"/>
          </p:cNvSpPr>
          <p:nvPr>
            <p:ph idx="1"/>
          </p:nvPr>
        </p:nvSpPr>
        <p:spPr/>
        <p:txBody>
          <a:bodyPr>
            <a:normAutofit/>
          </a:bodyPr>
          <a:lstStyle/>
          <a:p>
            <a:r>
              <a:rPr lang="en-US" sz="2400" dirty="0"/>
              <a:t>Explore classification models using combination features of texts and quantitative features extracting from texts.</a:t>
            </a:r>
          </a:p>
          <a:p>
            <a:r>
              <a:rPr lang="en-US" sz="2400" dirty="0"/>
              <a:t>Explore more advanced classification models such as BERT </a:t>
            </a:r>
          </a:p>
          <a:p>
            <a:r>
              <a:rPr lang="en-US" sz="2400" dirty="0"/>
              <a:t>Collect more data about inappropriate threads of posts to better develop model that can automatically detect unsuitable threads for a post and suggest a more suitable thread. </a:t>
            </a:r>
          </a:p>
          <a:p>
            <a:r>
              <a:rPr lang="en-US" sz="2400" dirty="0"/>
              <a:t>After further tuning with the model, we will code a suggestion bot to suggest users if their threads is not quite match certain subreddit. </a:t>
            </a:r>
          </a:p>
        </p:txBody>
      </p:sp>
    </p:spTree>
    <p:extLst>
      <p:ext uri="{BB962C8B-B14F-4D97-AF65-F5344CB8AC3E}">
        <p14:creationId xmlns:p14="http://schemas.microsoft.com/office/powerpoint/2010/main" val="256912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04118" y="1325562"/>
            <a:ext cx="9783763" cy="4206875"/>
          </a:xfrm>
        </p:spPr>
        <p:txBody>
          <a:bodyPr>
            <a:normAutofit/>
          </a:bodyPr>
          <a:lstStyle/>
          <a:p>
            <a:pPr marL="0" indent="0" algn="ctr">
              <a:buNone/>
            </a:pPr>
            <a:endParaRPr lang="en-US" sz="9600" dirty="0"/>
          </a:p>
          <a:p>
            <a:pPr marL="0" indent="0" algn="ctr">
              <a:buNone/>
            </a:pPr>
            <a:r>
              <a:rPr lang="en-US" sz="9600" dirty="0"/>
              <a:t>THANK YOU</a:t>
            </a:r>
          </a:p>
          <a:p>
            <a:pPr marL="0" indent="0" algn="ctr">
              <a:buNone/>
            </a:pPr>
            <a:endParaRPr lang="en-US" sz="9600" dirty="0"/>
          </a:p>
        </p:txBody>
      </p:sp>
    </p:spTree>
    <p:extLst>
      <p:ext uri="{BB962C8B-B14F-4D97-AF65-F5344CB8AC3E}">
        <p14:creationId xmlns:p14="http://schemas.microsoft.com/office/powerpoint/2010/main" val="416946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Point/Counterpoint: Should the NFL Adopt College Football's Overtime Rules?  – BC Heights">
            <a:extLst>
              <a:ext uri="{FF2B5EF4-FFF2-40B4-BE49-F238E27FC236}">
                <a16:creationId xmlns:a16="http://schemas.microsoft.com/office/drawing/2014/main" id="{4889319B-FFB0-484B-B2E0-830963948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721" y="1153885"/>
            <a:ext cx="6064557" cy="455022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60E0A95-01D1-452C-A46F-FF4EDC32162D}"/>
              </a:ext>
            </a:extLst>
          </p:cNvPr>
          <p:cNvSpPr txBox="1">
            <a:spLocks/>
          </p:cNvSpPr>
          <p:nvPr/>
        </p:nvSpPr>
        <p:spPr>
          <a:xfrm>
            <a:off x="944142" y="450196"/>
            <a:ext cx="9783763" cy="7869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gn="ctr">
              <a:buFont typeface="Wingdings" pitchFamily="2" charset="2"/>
              <a:buNone/>
            </a:pPr>
            <a:r>
              <a:rPr lang="en-US" sz="3600" b="1" dirty="0"/>
              <a:t>NFL : National Football League </a:t>
            </a:r>
          </a:p>
        </p:txBody>
      </p:sp>
      <p:sp>
        <p:nvSpPr>
          <p:cNvPr id="7" name="TextBox 6">
            <a:extLst>
              <a:ext uri="{FF2B5EF4-FFF2-40B4-BE49-F238E27FC236}">
                <a16:creationId xmlns:a16="http://schemas.microsoft.com/office/drawing/2014/main" id="{0EE96AB3-9597-4A75-A3DE-3E5AAF20B46B}"/>
              </a:ext>
            </a:extLst>
          </p:cNvPr>
          <p:cNvSpPr txBox="1"/>
          <p:nvPr/>
        </p:nvSpPr>
        <p:spPr>
          <a:xfrm>
            <a:off x="478398" y="5799892"/>
            <a:ext cx="11734800" cy="646331"/>
          </a:xfrm>
          <a:prstGeom prst="rect">
            <a:avLst/>
          </a:prstGeom>
          <a:noFill/>
        </p:spPr>
        <p:txBody>
          <a:bodyPr wrap="square">
            <a:spAutoFit/>
          </a:bodyPr>
          <a:lstStyle/>
          <a:p>
            <a:pPr marL="0" indent="0" algn="ctr">
              <a:buFont typeface="Wingdings" pitchFamily="2" charset="2"/>
              <a:buNone/>
            </a:pPr>
            <a:r>
              <a:rPr lang="en-US" sz="3600" b="1" dirty="0"/>
              <a:t>NCAA : National Collegiate Athletic Association</a:t>
            </a:r>
          </a:p>
        </p:txBody>
      </p:sp>
    </p:spTree>
    <p:extLst>
      <p:ext uri="{BB962C8B-B14F-4D97-AF65-F5344CB8AC3E}">
        <p14:creationId xmlns:p14="http://schemas.microsoft.com/office/powerpoint/2010/main" val="110558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Professional or College?</a:t>
            </a:r>
            <a:br>
              <a:rPr lang="en-US" sz="3600" b="1" dirty="0"/>
            </a:br>
            <a:r>
              <a:rPr lang="en-US" sz="2400" dirty="0"/>
              <a:t>Guess which </a:t>
            </a:r>
            <a:r>
              <a:rPr lang="en-US" sz="4400" b="1" dirty="0"/>
              <a:t>is</a:t>
            </a:r>
            <a:r>
              <a:rPr lang="en-US" sz="3200" dirty="0"/>
              <a:t> </a:t>
            </a:r>
            <a:r>
              <a:rPr lang="en-US" sz="2400" dirty="0"/>
              <a:t>the source of these posts?</a:t>
            </a:r>
          </a:p>
        </p:txBody>
      </p:sp>
      <p:sp>
        <p:nvSpPr>
          <p:cNvPr id="5" name="Rectangle 4"/>
          <p:cNvSpPr/>
          <p:nvPr/>
        </p:nvSpPr>
        <p:spPr>
          <a:xfrm>
            <a:off x="809897" y="2377440"/>
            <a:ext cx="3988526" cy="1560096"/>
          </a:xfrm>
          <a:prstGeom prst="rect">
            <a:avLst/>
          </a:prstGeom>
        </p:spPr>
        <p:style>
          <a:lnRef idx="0">
            <a:scrgbClr r="0" g="0" b="0"/>
          </a:lnRef>
          <a:fillRef idx="1003">
            <a:schemeClr val="dk2"/>
          </a:fillRef>
          <a:effectRef idx="0">
            <a:scrgbClr r="0" g="0" b="0"/>
          </a:effectRef>
          <a:fontRef idx="major"/>
        </p:style>
        <p:txBody>
          <a:bodyPr wrap="square">
            <a:spAutoFit/>
          </a:bodyPr>
          <a:lstStyle/>
          <a:p>
            <a:pPr marL="342900" lvl="0" indent="-342900">
              <a:lnSpc>
                <a:spcPct val="107000"/>
              </a:lnSpc>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ordia New" panose="020B0304020202020204" pitchFamily="34" charset="-34"/>
              </a:rPr>
              <a:t>Do you agree with this top 5 WRs coming into the 2022 </a:t>
            </a:r>
            <a:r>
              <a:rPr lang="en-US" dirty="0">
                <a:solidFill>
                  <a:schemeClr val="accent6"/>
                </a:solidFill>
                <a:latin typeface="Calibri" panose="020F0502020204030204" pitchFamily="34" charset="0"/>
                <a:ea typeface="Calibri" panose="020F0502020204030204" pitchFamily="34" charset="0"/>
                <a:cs typeface="Cordia New" panose="020B0304020202020204" pitchFamily="34" charset="-34"/>
              </a:rPr>
              <a:t>NFL</a:t>
            </a:r>
            <a:r>
              <a:rPr lang="en-US" dirty="0">
                <a:latin typeface="Calibri" panose="020F0502020204030204" pitchFamily="34" charset="0"/>
                <a:ea typeface="Calibri" panose="020F0502020204030204" pitchFamily="34" charset="0"/>
                <a:cs typeface="Cordia New" panose="020B0304020202020204" pitchFamily="34" charset="-34"/>
              </a:rPr>
              <a:t> Draft?</a:t>
            </a:r>
          </a:p>
          <a:p>
            <a:pPr marL="342900" lvl="0" indent="-342900">
              <a:lnSpc>
                <a:spcPct val="107000"/>
              </a:lnSpc>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ordia New" panose="020B0304020202020204" pitchFamily="34" charset="-34"/>
              </a:rPr>
              <a:t>See how former Alabama star is doing so far in the </a:t>
            </a:r>
            <a:r>
              <a:rPr lang="en-US" dirty="0">
                <a:solidFill>
                  <a:schemeClr val="accent6"/>
                </a:solidFill>
                <a:latin typeface="Calibri" panose="020F0502020204030204" pitchFamily="34" charset="0"/>
                <a:ea typeface="Calibri" panose="020F0502020204030204" pitchFamily="34" charset="0"/>
                <a:cs typeface="Cordia New" panose="020B0304020202020204" pitchFamily="34" charset="-34"/>
              </a:rPr>
              <a:t>NFL</a:t>
            </a:r>
            <a:r>
              <a:rPr lang="en-US" dirty="0">
                <a:latin typeface="Calibri" panose="020F0502020204030204" pitchFamily="34" charset="0"/>
                <a:ea typeface="Calibri" panose="020F0502020204030204" pitchFamily="34" charset="0"/>
                <a:cs typeface="Cordia New" panose="020B0304020202020204" pitchFamily="34" charset="-34"/>
              </a:rPr>
              <a:t> entering his 3rd season</a:t>
            </a:r>
          </a:p>
        </p:txBody>
      </p:sp>
      <p:sp>
        <p:nvSpPr>
          <p:cNvPr id="7" name="Rectangle 6"/>
          <p:cNvSpPr/>
          <p:nvPr/>
        </p:nvSpPr>
        <p:spPr>
          <a:xfrm>
            <a:off x="7550331" y="2363387"/>
            <a:ext cx="4023360" cy="1200329"/>
          </a:xfrm>
          <a:prstGeom prst="rect">
            <a:avLst/>
          </a:prstGeom>
        </p:spPr>
        <p:style>
          <a:lnRef idx="0">
            <a:scrgbClr r="0" g="0" b="0"/>
          </a:lnRef>
          <a:fillRef idx="1003">
            <a:schemeClr val="dk2"/>
          </a:fillRef>
          <a:effectRef idx="0">
            <a:scrgbClr r="0" g="0" b="0"/>
          </a:effectRef>
          <a:fontRef idx="major"/>
        </p:style>
        <p:txBody>
          <a:bodyPr wrap="square">
            <a:spAutoFit/>
          </a:bodyPr>
          <a:lstStyle/>
          <a:p>
            <a:pPr marL="285750" lvl="0" indent="-285750">
              <a:buFont typeface="Arial" panose="020B0604020202020204" pitchFamily="34" charset="0"/>
              <a:buChar char="•"/>
            </a:pPr>
            <a:r>
              <a:rPr lang="en-US" dirty="0"/>
              <a:t>Jordan Stout's 2nd punt is a short hanging 41 yard ball, neutral at best. Stout continues to underwhelm after a great preseason and </a:t>
            </a:r>
            <a:r>
              <a:rPr lang="en-US" dirty="0">
                <a:solidFill>
                  <a:schemeClr val="accent6"/>
                </a:solidFill>
              </a:rPr>
              <a:t>college</a:t>
            </a:r>
            <a:r>
              <a:rPr lang="en-US" dirty="0"/>
              <a:t> career</a:t>
            </a:r>
            <a:endParaRPr lang="en-US" dirty="0">
              <a:latin typeface="Calibri" panose="020F0502020204030204" pitchFamily="34" charset="0"/>
              <a:ea typeface="Calibri" panose="020F0502020204030204" pitchFamily="34" charset="0"/>
              <a:cs typeface="Cordia New" panose="020B0304020202020204" pitchFamily="34" charset="-34"/>
            </a:endParaRPr>
          </a:p>
        </p:txBody>
      </p:sp>
      <p:sp>
        <p:nvSpPr>
          <p:cNvPr id="8" name="Rectangle 7"/>
          <p:cNvSpPr/>
          <p:nvPr/>
        </p:nvSpPr>
        <p:spPr>
          <a:xfrm>
            <a:off x="4083279" y="4292336"/>
            <a:ext cx="4023360" cy="2031325"/>
          </a:xfrm>
          <a:prstGeom prst="rect">
            <a:avLst/>
          </a:prstGeom>
        </p:spPr>
        <p:style>
          <a:lnRef idx="0">
            <a:scrgbClr r="0" g="0" b="0"/>
          </a:lnRef>
          <a:fillRef idx="1003">
            <a:schemeClr val="dk2"/>
          </a:fillRef>
          <a:effectRef idx="0">
            <a:scrgbClr r="0" g="0" b="0"/>
          </a:effectRef>
          <a:fontRef idx="major"/>
        </p:style>
        <p:txBody>
          <a:bodyPr wrap="square">
            <a:spAutoFit/>
          </a:bodyPr>
          <a:lstStyle/>
          <a:p>
            <a:pPr marL="285750" lvl="0" indent="-285750">
              <a:buFont typeface="Arial" panose="020B0604020202020204" pitchFamily="34" charset="0"/>
              <a:buChar char="•"/>
            </a:pPr>
            <a:r>
              <a:rPr lang="en-US" dirty="0"/>
              <a:t>If you have a second, quick 2 question survey on preferred number of commentators for sports</a:t>
            </a:r>
          </a:p>
          <a:p>
            <a:pPr marL="285750" lvl="0" indent="-285750">
              <a:buFont typeface="Arial" panose="020B0604020202020204" pitchFamily="34" charset="0"/>
              <a:buChar char="•"/>
            </a:pPr>
            <a:r>
              <a:rPr lang="en-US" dirty="0"/>
              <a:t>Party is on Boone, NC</a:t>
            </a:r>
          </a:p>
          <a:p>
            <a:pPr marL="285750" lvl="0" indent="-285750">
              <a:buFont typeface="Arial" panose="020B0604020202020204" pitchFamily="34" charset="0"/>
              <a:buChar char="•"/>
            </a:pPr>
            <a:r>
              <a:rPr lang="en-US" dirty="0"/>
              <a:t>What better way to represent your team then with a fresh pair of sneakers!</a:t>
            </a:r>
          </a:p>
        </p:txBody>
      </p:sp>
    </p:spTree>
    <p:extLst>
      <p:ext uri="{BB962C8B-B14F-4D97-AF65-F5344CB8AC3E}">
        <p14:creationId xmlns:p14="http://schemas.microsoft.com/office/powerpoint/2010/main" val="38001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9897" y="2363387"/>
            <a:ext cx="4023360" cy="1574149"/>
          </a:xfrm>
          <a:prstGeom prst="rect">
            <a:avLst/>
          </a:prstGeom>
        </p:spPr>
        <p:style>
          <a:lnRef idx="0">
            <a:scrgbClr r="0" g="0" b="0"/>
          </a:lnRef>
          <a:fillRef idx="1003">
            <a:schemeClr val="dk2"/>
          </a:fillRef>
          <a:effectRef idx="0">
            <a:scrgbClr r="0" g="0" b="0"/>
          </a:effectRef>
          <a:fontRef idx="major"/>
        </p:style>
        <p:txBody>
          <a:bodyPr wrap="square">
            <a:spAutoFit/>
          </a:bodyPr>
          <a:lstStyle/>
          <a:p>
            <a:pPr marL="342900" lvl="0" indent="-342900">
              <a:lnSpc>
                <a:spcPct val="107000"/>
              </a:lnSpc>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ordia New" panose="020B0304020202020204" pitchFamily="34" charset="-34"/>
              </a:rPr>
              <a:t>Do you agree with this top 5 WRs coming into the 2022 </a:t>
            </a:r>
            <a:r>
              <a:rPr lang="en-US" dirty="0">
                <a:solidFill>
                  <a:schemeClr val="accent6"/>
                </a:solidFill>
                <a:latin typeface="Calibri" panose="020F0502020204030204" pitchFamily="34" charset="0"/>
                <a:ea typeface="Calibri" panose="020F0502020204030204" pitchFamily="34" charset="0"/>
                <a:cs typeface="Cordia New" panose="020B0304020202020204" pitchFamily="34" charset="-34"/>
              </a:rPr>
              <a:t>NFL</a:t>
            </a:r>
            <a:r>
              <a:rPr lang="en-US" dirty="0">
                <a:latin typeface="Calibri" panose="020F0502020204030204" pitchFamily="34" charset="0"/>
                <a:ea typeface="Calibri" panose="020F0502020204030204" pitchFamily="34" charset="0"/>
                <a:cs typeface="Cordia New" panose="020B0304020202020204" pitchFamily="34" charset="-34"/>
              </a:rPr>
              <a:t> Draft?</a:t>
            </a:r>
          </a:p>
          <a:p>
            <a:pPr marL="342900" lvl="0" indent="-342900">
              <a:lnSpc>
                <a:spcPct val="107000"/>
              </a:lnSpc>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ordia New" panose="020B0304020202020204" pitchFamily="34" charset="-34"/>
              </a:rPr>
              <a:t>See how former Alabama star is doing so far in the </a:t>
            </a:r>
            <a:r>
              <a:rPr lang="en-US" dirty="0">
                <a:solidFill>
                  <a:schemeClr val="accent6"/>
                </a:solidFill>
                <a:latin typeface="Calibri" panose="020F0502020204030204" pitchFamily="34" charset="0"/>
                <a:ea typeface="Calibri" panose="020F0502020204030204" pitchFamily="34" charset="0"/>
                <a:cs typeface="Cordia New" panose="020B0304020202020204" pitchFamily="34" charset="-34"/>
              </a:rPr>
              <a:t>NFL</a:t>
            </a:r>
            <a:r>
              <a:rPr lang="en-US" dirty="0">
                <a:latin typeface="Calibri" panose="020F0502020204030204" pitchFamily="34" charset="0"/>
                <a:ea typeface="Calibri" panose="020F0502020204030204" pitchFamily="34" charset="0"/>
                <a:cs typeface="Cordia New" panose="020B0304020202020204" pitchFamily="34" charset="-34"/>
              </a:rPr>
              <a:t> entering his 3rd season</a:t>
            </a:r>
          </a:p>
        </p:txBody>
      </p:sp>
      <p:sp>
        <p:nvSpPr>
          <p:cNvPr id="7" name="Rectangle 6"/>
          <p:cNvSpPr/>
          <p:nvPr/>
        </p:nvSpPr>
        <p:spPr>
          <a:xfrm>
            <a:off x="7550331" y="2363387"/>
            <a:ext cx="4023360" cy="1200329"/>
          </a:xfrm>
          <a:prstGeom prst="rect">
            <a:avLst/>
          </a:prstGeom>
        </p:spPr>
        <p:style>
          <a:lnRef idx="0">
            <a:scrgbClr r="0" g="0" b="0"/>
          </a:lnRef>
          <a:fillRef idx="1003">
            <a:schemeClr val="dk2"/>
          </a:fillRef>
          <a:effectRef idx="0">
            <a:scrgbClr r="0" g="0" b="0"/>
          </a:effectRef>
          <a:fontRef idx="major"/>
        </p:style>
        <p:txBody>
          <a:bodyPr wrap="square">
            <a:spAutoFit/>
          </a:bodyPr>
          <a:lstStyle/>
          <a:p>
            <a:pPr marL="285750" lvl="0" indent="-285750">
              <a:buFont typeface="Arial" panose="020B0604020202020204" pitchFamily="34" charset="0"/>
              <a:buChar char="•"/>
            </a:pPr>
            <a:r>
              <a:rPr lang="en-US" dirty="0"/>
              <a:t>Jordan Stout's 2nd punt is a short hanging 41 yard ball, neutral at best. Stout continues to underwhelm after a great preseason and</a:t>
            </a:r>
            <a:r>
              <a:rPr lang="en-US" dirty="0">
                <a:solidFill>
                  <a:schemeClr val="accent6"/>
                </a:solidFill>
              </a:rPr>
              <a:t> college </a:t>
            </a:r>
            <a:r>
              <a:rPr lang="en-US" dirty="0"/>
              <a:t>career</a:t>
            </a:r>
            <a:endParaRPr lang="en-US" dirty="0">
              <a:latin typeface="Calibri" panose="020F0502020204030204" pitchFamily="34" charset="0"/>
              <a:ea typeface="Calibri" panose="020F0502020204030204" pitchFamily="34" charset="0"/>
              <a:cs typeface="Cordia New" panose="020B0304020202020204" pitchFamily="34" charset="-34"/>
            </a:endParaRPr>
          </a:p>
        </p:txBody>
      </p:sp>
      <p:sp>
        <p:nvSpPr>
          <p:cNvPr id="8" name="Rectangle 7"/>
          <p:cNvSpPr/>
          <p:nvPr/>
        </p:nvSpPr>
        <p:spPr>
          <a:xfrm>
            <a:off x="4083279" y="4292336"/>
            <a:ext cx="4023360" cy="2031325"/>
          </a:xfrm>
          <a:prstGeom prst="rect">
            <a:avLst/>
          </a:prstGeom>
        </p:spPr>
        <p:style>
          <a:lnRef idx="0">
            <a:scrgbClr r="0" g="0" b="0"/>
          </a:lnRef>
          <a:fillRef idx="1003">
            <a:schemeClr val="dk2"/>
          </a:fillRef>
          <a:effectRef idx="0">
            <a:scrgbClr r="0" g="0" b="0"/>
          </a:effectRef>
          <a:fontRef idx="major"/>
        </p:style>
        <p:txBody>
          <a:bodyPr wrap="square">
            <a:spAutoFit/>
          </a:bodyPr>
          <a:lstStyle/>
          <a:p>
            <a:pPr marL="285750" lvl="0" indent="-285750">
              <a:buFont typeface="Arial" panose="020B0604020202020204" pitchFamily="34" charset="0"/>
              <a:buChar char="•"/>
            </a:pPr>
            <a:r>
              <a:rPr lang="en-US" dirty="0"/>
              <a:t>If you have a second, quick 2 question survey on preferred number of commentators for sports</a:t>
            </a:r>
          </a:p>
          <a:p>
            <a:pPr marL="285750" lvl="0" indent="-285750">
              <a:buFont typeface="Arial" panose="020B0604020202020204" pitchFamily="34" charset="0"/>
              <a:buChar char="•"/>
            </a:pPr>
            <a:r>
              <a:rPr lang="en-US" dirty="0"/>
              <a:t>Party is on Boone, NC</a:t>
            </a:r>
          </a:p>
          <a:p>
            <a:pPr marL="285750" lvl="0" indent="-285750">
              <a:buFont typeface="Arial" panose="020B0604020202020204" pitchFamily="34" charset="0"/>
              <a:buChar char="•"/>
            </a:pPr>
            <a:r>
              <a:rPr lang="en-US" dirty="0"/>
              <a:t>What better way to represent your team then with a fresh pair of sneakers!</a:t>
            </a:r>
          </a:p>
        </p:txBody>
      </p:sp>
      <p:sp>
        <p:nvSpPr>
          <p:cNvPr id="3" name="Rounded Rectangle 2"/>
          <p:cNvSpPr/>
          <p:nvPr/>
        </p:nvSpPr>
        <p:spPr>
          <a:xfrm>
            <a:off x="1985555" y="3895255"/>
            <a:ext cx="1341120" cy="592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NCAA</a:t>
            </a:r>
          </a:p>
        </p:txBody>
      </p:sp>
      <p:sp>
        <p:nvSpPr>
          <p:cNvPr id="9" name="Rounded Rectangle 8"/>
          <p:cNvSpPr/>
          <p:nvPr/>
        </p:nvSpPr>
        <p:spPr>
          <a:xfrm>
            <a:off x="9087395" y="3599163"/>
            <a:ext cx="1341120" cy="592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NFL</a:t>
            </a:r>
          </a:p>
        </p:txBody>
      </p:sp>
      <p:sp>
        <p:nvSpPr>
          <p:cNvPr id="10" name="Rounded Rectangle 9"/>
          <p:cNvSpPr/>
          <p:nvPr/>
        </p:nvSpPr>
        <p:spPr>
          <a:xfrm>
            <a:off x="5424399" y="6198672"/>
            <a:ext cx="1577292" cy="592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NFL &amp; NCAA</a:t>
            </a:r>
          </a:p>
        </p:txBody>
      </p:sp>
      <p:sp>
        <p:nvSpPr>
          <p:cNvPr id="12" name="Title 1">
            <a:extLst>
              <a:ext uri="{FF2B5EF4-FFF2-40B4-BE49-F238E27FC236}">
                <a16:creationId xmlns:a16="http://schemas.microsoft.com/office/drawing/2014/main" id="{7F2FEA48-B7DA-4438-9727-A0860382AB5F}"/>
              </a:ext>
            </a:extLst>
          </p:cNvPr>
          <p:cNvSpPr txBox="1">
            <a:spLocks/>
          </p:cNvSpPr>
          <p:nvPr/>
        </p:nvSpPr>
        <p:spPr>
          <a:xfrm>
            <a:off x="1202919" y="304725"/>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en-US" sz="3600" b="1" dirty="0"/>
              <a:t>Professional or College?</a:t>
            </a:r>
            <a:br>
              <a:rPr lang="en-US" sz="3600" b="1" dirty="0"/>
            </a:br>
            <a:r>
              <a:rPr lang="en-US" sz="2400" dirty="0"/>
              <a:t>Guess which </a:t>
            </a:r>
            <a:r>
              <a:rPr lang="en-US" sz="4400" b="1" dirty="0"/>
              <a:t>is</a:t>
            </a:r>
            <a:r>
              <a:rPr lang="en-US" sz="3200" dirty="0"/>
              <a:t> </a:t>
            </a:r>
            <a:r>
              <a:rPr lang="en-US" sz="2400" dirty="0"/>
              <a:t>the source of these posts?</a:t>
            </a:r>
          </a:p>
        </p:txBody>
      </p:sp>
    </p:spTree>
    <p:extLst>
      <p:ext uri="{BB962C8B-B14F-4D97-AF65-F5344CB8AC3E}">
        <p14:creationId xmlns:p14="http://schemas.microsoft.com/office/powerpoint/2010/main" val="15795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5B2-FD34-4D61-9045-0D3AB2FD226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80270F9-ACB7-46E3-9990-5092ED5620C2}"/>
              </a:ext>
            </a:extLst>
          </p:cNvPr>
          <p:cNvSpPr>
            <a:spLocks noGrp="1"/>
          </p:cNvSpPr>
          <p:nvPr>
            <p:ph idx="1"/>
          </p:nvPr>
        </p:nvSpPr>
        <p:spPr/>
        <p:txBody>
          <a:bodyPr>
            <a:normAutofit/>
          </a:bodyPr>
          <a:lstStyle/>
          <a:p>
            <a:r>
              <a:rPr lang="en-US" sz="2400" dirty="0">
                <a:cs typeface="Arial" panose="020B0604020202020204" pitchFamily="34" charset="0"/>
              </a:rPr>
              <a:t>Posts are not mutually exclusive</a:t>
            </a:r>
            <a:r>
              <a:rPr lang="th-TH" sz="2400" dirty="0"/>
              <a:t>. </a:t>
            </a:r>
            <a:r>
              <a:rPr lang="en-US" sz="2400" dirty="0">
                <a:cs typeface="Arial" panose="020B0604020202020204" pitchFamily="34" charset="0"/>
              </a:rPr>
              <a:t>Occasionally, there are discussions about NFL in NCAA threads both mistakenly or intentionally, and vice versa</a:t>
            </a:r>
            <a:r>
              <a:rPr lang="th-TH" sz="2400" dirty="0"/>
              <a:t>. </a:t>
            </a:r>
            <a:endParaRPr lang="en-US" sz="2400" dirty="0"/>
          </a:p>
          <a:p>
            <a:r>
              <a:rPr lang="en-US" sz="2800" dirty="0">
                <a:cs typeface="Arial" panose="020B0604020202020204" pitchFamily="34" charset="0"/>
              </a:rPr>
              <a:t>How do we automatically </a:t>
            </a:r>
            <a:r>
              <a:rPr lang="en-US" sz="2800" dirty="0">
                <a:ea typeface="Calibri" panose="020F0502020204030204" pitchFamily="34" charset="0"/>
                <a:cs typeface="Arial" panose="020B0604020202020204" pitchFamily="34" charset="0"/>
              </a:rPr>
              <a:t>identify and detect unsuitable threads for a post and suggest a more suitable thread</a:t>
            </a:r>
            <a:r>
              <a:rPr lang="en-US" sz="2800" dirty="0">
                <a:cs typeface="Arial" panose="020B0604020202020204" pitchFamily="34" charset="0"/>
              </a:rPr>
              <a:t> for our users?</a:t>
            </a:r>
          </a:p>
          <a:p>
            <a:pPr marL="0" indent="0">
              <a:buNone/>
            </a:pPr>
            <a:endParaRPr lang="en-US" dirty="0"/>
          </a:p>
        </p:txBody>
      </p:sp>
    </p:spTree>
    <p:extLst>
      <p:ext uri="{BB962C8B-B14F-4D97-AF65-F5344CB8AC3E}">
        <p14:creationId xmlns:p14="http://schemas.microsoft.com/office/powerpoint/2010/main" val="26015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5B2-FD34-4D61-9045-0D3AB2FD2269}"/>
              </a:ext>
            </a:extLst>
          </p:cNvPr>
          <p:cNvSpPr>
            <a:spLocks noGrp="1"/>
          </p:cNvSpPr>
          <p:nvPr>
            <p:ph type="title"/>
          </p:nvPr>
        </p:nvSpPr>
        <p:spPr/>
        <p:txBody>
          <a:bodyPr/>
          <a:lstStyle/>
          <a:p>
            <a:r>
              <a:rPr lang="en-US" dirty="0"/>
              <a:t>Guiding questions</a:t>
            </a:r>
          </a:p>
        </p:txBody>
      </p:sp>
      <p:sp>
        <p:nvSpPr>
          <p:cNvPr id="3" name="Content Placeholder 2">
            <a:extLst>
              <a:ext uri="{FF2B5EF4-FFF2-40B4-BE49-F238E27FC236}">
                <a16:creationId xmlns:a16="http://schemas.microsoft.com/office/drawing/2014/main" id="{B80270F9-ACB7-46E3-9990-5092ED5620C2}"/>
              </a:ext>
            </a:extLst>
          </p:cNvPr>
          <p:cNvSpPr>
            <a:spLocks noGrp="1"/>
          </p:cNvSpPr>
          <p:nvPr>
            <p:ph idx="1"/>
          </p:nvPr>
        </p:nvSpPr>
        <p:spPr/>
        <p:txBody>
          <a:bodyPr>
            <a:normAutofit/>
          </a:bodyPr>
          <a:lstStyle/>
          <a:p>
            <a:r>
              <a:rPr lang="en-US" sz="2800" dirty="0"/>
              <a:t>Are posts from NFL and NCAA communities different in term of words choice, length of post, special characters used ?</a:t>
            </a:r>
          </a:p>
          <a:p>
            <a:r>
              <a:rPr lang="en-US" sz="2800" dirty="0"/>
              <a:t>What are the best model and it’s </a:t>
            </a:r>
            <a:r>
              <a:rPr lang="en-US" sz="2800" dirty="0" err="1"/>
              <a:t>hyperparameters</a:t>
            </a:r>
            <a:r>
              <a:rPr lang="en-US" sz="2800" dirty="0"/>
              <a:t> to classify a post into NFL and NCAA thread?</a:t>
            </a:r>
          </a:p>
          <a:p>
            <a:r>
              <a:rPr lang="en-US" sz="2800" dirty="0"/>
              <a:t>How can we identify a potential post which could be not suitable for the community? </a:t>
            </a:r>
          </a:p>
          <a:p>
            <a:endParaRPr lang="en-US" sz="2800" dirty="0"/>
          </a:p>
        </p:txBody>
      </p:sp>
    </p:spTree>
    <p:extLst>
      <p:ext uri="{BB962C8B-B14F-4D97-AF65-F5344CB8AC3E}">
        <p14:creationId xmlns:p14="http://schemas.microsoft.com/office/powerpoint/2010/main" val="265393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35F2-7551-4B4F-B3E9-2898E48547B3}"/>
              </a:ext>
            </a:extLst>
          </p:cNvPr>
          <p:cNvSpPr>
            <a:spLocks noGrp="1"/>
          </p:cNvSpPr>
          <p:nvPr>
            <p:ph type="title"/>
          </p:nvPr>
        </p:nvSpPr>
        <p:spPr/>
        <p:txBody>
          <a:bodyPr/>
          <a:lstStyle/>
          <a:p>
            <a:r>
              <a:rPr lang="en-US" dirty="0"/>
              <a:t>NLP project workflow</a:t>
            </a:r>
          </a:p>
        </p:txBody>
      </p:sp>
      <p:graphicFrame>
        <p:nvGraphicFramePr>
          <p:cNvPr id="4" name="Content Placeholder 3">
            <a:extLst>
              <a:ext uri="{FF2B5EF4-FFF2-40B4-BE49-F238E27FC236}">
                <a16:creationId xmlns:a16="http://schemas.microsoft.com/office/drawing/2014/main" id="{2B6B82CD-90CA-4447-B6A4-C88C9A1B010A}"/>
              </a:ext>
            </a:extLst>
          </p:cNvPr>
          <p:cNvGraphicFramePr>
            <a:graphicFrameLocks noGrp="1"/>
          </p:cNvGraphicFramePr>
          <p:nvPr>
            <p:ph idx="1"/>
            <p:extLst>
              <p:ext uri="{D42A27DB-BD31-4B8C-83A1-F6EECF244321}">
                <p14:modId xmlns:p14="http://schemas.microsoft.com/office/powerpoint/2010/main" val="3533340512"/>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47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A28F-C181-47CA-982A-2BF9723458D4}"/>
              </a:ext>
            </a:extLst>
          </p:cNvPr>
          <p:cNvSpPr>
            <a:spLocks noGrp="1"/>
          </p:cNvSpPr>
          <p:nvPr>
            <p:ph type="title"/>
          </p:nvPr>
        </p:nvSpPr>
        <p:spPr/>
        <p:txBody>
          <a:bodyPr/>
          <a:lstStyle/>
          <a:p>
            <a:r>
              <a:rPr lang="en-US" dirty="0"/>
              <a:t>Data Collection &amp; EDA</a:t>
            </a:r>
          </a:p>
        </p:txBody>
      </p:sp>
      <p:sp>
        <p:nvSpPr>
          <p:cNvPr id="3" name="Content Placeholder 2">
            <a:extLst>
              <a:ext uri="{FF2B5EF4-FFF2-40B4-BE49-F238E27FC236}">
                <a16:creationId xmlns:a16="http://schemas.microsoft.com/office/drawing/2014/main" id="{2395A53B-96B2-49CB-ACD8-4A38B19BDE17}"/>
              </a:ext>
            </a:extLst>
          </p:cNvPr>
          <p:cNvSpPr>
            <a:spLocks noGrp="1"/>
          </p:cNvSpPr>
          <p:nvPr>
            <p:ph idx="1"/>
          </p:nvPr>
        </p:nvSpPr>
        <p:spPr/>
        <p:txBody>
          <a:bodyPr>
            <a:normAutofit/>
          </a:bodyPr>
          <a:lstStyle/>
          <a:p>
            <a:r>
              <a:rPr lang="en-US" sz="2800" dirty="0"/>
              <a:t>NFL subreddit [1001] NCAA subreddit [976]</a:t>
            </a:r>
          </a:p>
          <a:p>
            <a:r>
              <a:rPr lang="en-US" sz="2800" dirty="0">
                <a:sym typeface="Wingdings" panose="05000000000000000000" pitchFamily="2" charset="2"/>
              </a:rPr>
              <a:t>There are many null values in many columns</a:t>
            </a:r>
          </a:p>
          <a:p>
            <a:pPr lvl="2"/>
            <a:r>
              <a:rPr lang="en-US" sz="2600" dirty="0"/>
              <a:t>Drop duplicate data 1976 </a:t>
            </a:r>
            <a:r>
              <a:rPr lang="en-US" sz="2600" dirty="0">
                <a:sym typeface="Wingdings" panose="05000000000000000000" pitchFamily="2" charset="2"/>
              </a:rPr>
              <a:t> 1611</a:t>
            </a:r>
          </a:p>
          <a:p>
            <a:pPr lvl="2"/>
            <a:r>
              <a:rPr lang="en-US" sz="2600" dirty="0">
                <a:sym typeface="Wingdings" panose="05000000000000000000" pitchFamily="2" charset="2"/>
              </a:rPr>
              <a:t>Use only some features  ‘Title’ + ‘subreddit’ </a:t>
            </a:r>
          </a:p>
          <a:p>
            <a:pPr marL="0" indent="0">
              <a:buNone/>
            </a:pPr>
            <a:endParaRPr lang="en-US" dirty="0">
              <a:sym typeface="Wingdings" panose="05000000000000000000" pitchFamily="2" charset="2"/>
            </a:endParaRPr>
          </a:p>
          <a:p>
            <a:endParaRPr lang="en-US" dirty="0"/>
          </a:p>
        </p:txBody>
      </p:sp>
      <p:graphicFrame>
        <p:nvGraphicFramePr>
          <p:cNvPr id="9" name="Content Placeholder 3">
            <a:extLst>
              <a:ext uri="{FF2B5EF4-FFF2-40B4-BE49-F238E27FC236}">
                <a16:creationId xmlns:a16="http://schemas.microsoft.com/office/drawing/2014/main" id="{7C5CEB23-BBFD-40A8-9DE8-2ACED8EA15CF}"/>
              </a:ext>
            </a:extLst>
          </p:cNvPr>
          <p:cNvGraphicFramePr>
            <a:graphicFrameLocks/>
          </p:cNvGraphicFramePr>
          <p:nvPr>
            <p:extLst>
              <p:ext uri="{D42A27DB-BD31-4B8C-83A1-F6EECF244321}">
                <p14:modId xmlns:p14="http://schemas.microsoft.com/office/powerpoint/2010/main" val="532345612"/>
              </p:ext>
            </p:extLst>
          </p:nvPr>
        </p:nvGraphicFramePr>
        <p:xfrm>
          <a:off x="7595161" y="134755"/>
          <a:ext cx="4203869" cy="1807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277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832</TotalTime>
  <Words>1230</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Cambria Math</vt:lpstr>
      <vt:lpstr>Corbel</vt:lpstr>
      <vt:lpstr>Courier New</vt:lpstr>
      <vt:lpstr>Monaco</vt:lpstr>
      <vt:lpstr>Symbol</vt:lpstr>
      <vt:lpstr>Wingdings</vt:lpstr>
      <vt:lpstr>Banded</vt:lpstr>
      <vt:lpstr>NFL vs. NCAA</vt:lpstr>
      <vt:lpstr>Reddit</vt:lpstr>
      <vt:lpstr>PowerPoint Presentation</vt:lpstr>
      <vt:lpstr>Professional or College? Guess which is the source of these posts?</vt:lpstr>
      <vt:lpstr>PowerPoint Presentation</vt:lpstr>
      <vt:lpstr>PROBLEM statement</vt:lpstr>
      <vt:lpstr>Guiding questions</vt:lpstr>
      <vt:lpstr>NLP project workflow</vt:lpstr>
      <vt:lpstr>Data Collection &amp; EDA</vt:lpstr>
      <vt:lpstr>Data Collection &amp; EDA</vt:lpstr>
      <vt:lpstr>Model journey</vt:lpstr>
      <vt:lpstr>Pipeline and Params</vt:lpstr>
      <vt:lpstr>PowerPoint Presentation</vt:lpstr>
      <vt:lpstr>First Model</vt:lpstr>
      <vt:lpstr>Second Model</vt:lpstr>
      <vt:lpstr>Third model</vt:lpstr>
      <vt:lpstr>What should be done for prior  three models</vt:lpstr>
      <vt:lpstr>Fourth model</vt:lpstr>
      <vt:lpstr>Fourth model</vt:lpstr>
      <vt:lpstr>Conclusions</vt:lpstr>
      <vt:lpstr>Suggestions and 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vs. NCAA</dc:title>
  <dc:creator>minkbbk1993@gmail.com</dc:creator>
  <cp:lastModifiedBy>minkbbk1993@gmail.com</cp:lastModifiedBy>
  <cp:revision>70</cp:revision>
  <dcterms:created xsi:type="dcterms:W3CDTF">2022-10-10T08:33:38Z</dcterms:created>
  <dcterms:modified xsi:type="dcterms:W3CDTF">2022-10-14T07:29:29Z</dcterms:modified>
</cp:coreProperties>
</file>