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40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5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1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8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9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5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2941594"/>
            <a:ext cx="3657600" cy="1829761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CC9900"/>
                </a:solidFill>
              </a:rPr>
              <a:t>UFO Sightings</a:t>
            </a:r>
            <a:endParaRPr lang="en-US" dirty="0">
              <a:solidFill>
                <a:srgbClr val="CC99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800600"/>
            <a:ext cx="3657600" cy="119970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smtClean="0">
                <a:solidFill>
                  <a:srgbClr val="CC9900"/>
                </a:solidFill>
              </a:rPr>
              <a:t>Cory Opie</a:t>
            </a:r>
          </a:p>
          <a:p>
            <a:pPr algn="l"/>
            <a:r>
              <a:rPr lang="en-US" dirty="0" smtClean="0">
                <a:solidFill>
                  <a:srgbClr val="CC9900"/>
                </a:solidFill>
              </a:rPr>
              <a:t>Jessica Covey</a:t>
            </a:r>
          </a:p>
          <a:p>
            <a:pPr algn="l"/>
            <a:r>
              <a:rPr lang="en-US" dirty="0" smtClean="0">
                <a:solidFill>
                  <a:srgbClr val="CC9900"/>
                </a:solidFill>
              </a:rPr>
              <a:t>James </a:t>
            </a:r>
            <a:r>
              <a:rPr lang="en-US" dirty="0" err="1" smtClean="0">
                <a:solidFill>
                  <a:srgbClr val="CC9900"/>
                </a:solidFill>
              </a:rPr>
              <a:t>Tabinski</a:t>
            </a:r>
            <a:endParaRPr lang="en-US" dirty="0" smtClean="0">
              <a:solidFill>
                <a:srgbClr val="CC9900"/>
              </a:solidFill>
            </a:endParaRPr>
          </a:p>
          <a:p>
            <a:pPr algn="l"/>
            <a:r>
              <a:rPr lang="en-US" dirty="0" smtClean="0">
                <a:solidFill>
                  <a:srgbClr val="CC9900"/>
                </a:solidFill>
              </a:rPr>
              <a:t>Kendrick Walker</a:t>
            </a:r>
          </a:p>
          <a:p>
            <a:pPr algn="l"/>
            <a:r>
              <a:rPr lang="en-US" dirty="0" smtClean="0">
                <a:solidFill>
                  <a:srgbClr val="CC9900"/>
                </a:solidFill>
              </a:rPr>
              <a:t>Youssef </a:t>
            </a:r>
            <a:r>
              <a:rPr lang="en-US" dirty="0" err="1" smtClean="0">
                <a:solidFill>
                  <a:srgbClr val="CC9900"/>
                </a:solidFill>
              </a:rPr>
              <a:t>Boulfrakh</a:t>
            </a:r>
            <a:endParaRPr lang="en-US" dirty="0">
              <a:solidFill>
                <a:srgbClr val="CC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5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-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7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Any struggles?</a:t>
            </a:r>
          </a:p>
          <a:p>
            <a:r>
              <a:rPr lang="en-US" dirty="0" smtClean="0"/>
              <a:t>Lessons learned?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8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280500"/>
          </a:xfrm>
        </p:spPr>
      </p:pic>
    </p:spTree>
    <p:extLst>
      <p:ext uri="{BB962C8B-B14F-4D97-AF65-F5344CB8AC3E}">
        <p14:creationId xmlns:p14="http://schemas.microsoft.com/office/powerpoint/2010/main" val="69940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Motivation/Summary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Questions/comparisons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2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5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- Monthly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- Airports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- Military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- Landmarks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57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UFO Sightings</vt:lpstr>
      <vt:lpstr>Motivation/Summary</vt:lpstr>
      <vt:lpstr>Data Sources</vt:lpstr>
      <vt:lpstr>Data Cleanup</vt:lpstr>
      <vt:lpstr>Data Analysis</vt:lpstr>
      <vt:lpstr>Discussion - Monthly</vt:lpstr>
      <vt:lpstr>Discussion - Airports</vt:lpstr>
      <vt:lpstr>Discussion - Military</vt:lpstr>
      <vt:lpstr>Discussion - Landmarks</vt:lpstr>
      <vt:lpstr>Discussion - Shapes</vt:lpstr>
      <vt:lpstr>Post Mortem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Sightings</dc:title>
  <dc:creator>User</dc:creator>
  <cp:lastModifiedBy>User</cp:lastModifiedBy>
  <cp:revision>5</cp:revision>
  <dcterms:created xsi:type="dcterms:W3CDTF">2021-01-30T14:57:14Z</dcterms:created>
  <dcterms:modified xsi:type="dcterms:W3CDTF">2021-01-30T15:56:19Z</dcterms:modified>
</cp:coreProperties>
</file>