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A660E-9215-4AC5-B2D8-ED8E716E5503}" v="5" dt="2021-01-30T18:12:51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drick Walker" userId="2a9e3b9ab03785f1" providerId="LiveId" clId="{59CA660E-9215-4AC5-B2D8-ED8E716E5503}"/>
    <pc:docChg chg="custSel modSld">
      <pc:chgData name="Kendrick Walker" userId="2a9e3b9ab03785f1" providerId="LiveId" clId="{59CA660E-9215-4AC5-B2D8-ED8E716E5503}" dt="2021-01-30T18:13:00.515" v="5" actId="478"/>
      <pc:docMkLst>
        <pc:docMk/>
      </pc:docMkLst>
      <pc:sldChg chg="addSp delSp modSp">
        <pc:chgData name="Kendrick Walker" userId="2a9e3b9ab03785f1" providerId="LiveId" clId="{59CA660E-9215-4AC5-B2D8-ED8E716E5503}" dt="2021-01-30T17:43:45.796" v="1"/>
        <pc:sldMkLst>
          <pc:docMk/>
          <pc:sldMk cId="1493257627" sldId="259"/>
        </pc:sldMkLst>
        <pc:spChg chg="del">
          <ac:chgData name="Kendrick Walker" userId="2a9e3b9ab03785f1" providerId="LiveId" clId="{59CA660E-9215-4AC5-B2D8-ED8E716E5503}" dt="2021-01-30T17:43:25.309" v="0" actId="931"/>
          <ac:spMkLst>
            <pc:docMk/>
            <pc:sldMk cId="1493257627" sldId="259"/>
            <ac:spMk id="4" creationId="{00000000-0000-0000-0000-000000000000}"/>
          </ac:spMkLst>
        </pc:spChg>
        <pc:picChg chg="add mod">
          <ac:chgData name="Kendrick Walker" userId="2a9e3b9ab03785f1" providerId="LiveId" clId="{59CA660E-9215-4AC5-B2D8-ED8E716E5503}" dt="2021-01-30T17:43:45.796" v="1"/>
          <ac:picMkLst>
            <pc:docMk/>
            <pc:sldMk cId="1493257627" sldId="259"/>
            <ac:picMk id="6" creationId="{99F0D178-E2C1-4613-91AD-072980005219}"/>
          </ac:picMkLst>
        </pc:picChg>
      </pc:sldChg>
      <pc:sldChg chg="addSp delSp modSp mod">
        <pc:chgData name="Kendrick Walker" userId="2a9e3b9ab03785f1" providerId="LiveId" clId="{59CA660E-9215-4AC5-B2D8-ED8E716E5503}" dt="2021-01-30T18:13:00.515" v="5" actId="478"/>
        <pc:sldMkLst>
          <pc:docMk/>
          <pc:sldMk cId="4178703740" sldId="260"/>
        </pc:sldMkLst>
        <pc:spChg chg="del mod">
          <ac:chgData name="Kendrick Walker" userId="2a9e3b9ab03785f1" providerId="LiveId" clId="{59CA660E-9215-4AC5-B2D8-ED8E716E5503}" dt="2021-01-30T18:13:00.515" v="5" actId="478"/>
          <ac:spMkLst>
            <pc:docMk/>
            <pc:sldMk cId="4178703740" sldId="260"/>
            <ac:spMk id="4" creationId="{00000000-0000-0000-0000-000000000000}"/>
          </ac:spMkLst>
        </pc:spChg>
        <pc:spChg chg="add mod">
          <ac:chgData name="Kendrick Walker" userId="2a9e3b9ab03785f1" providerId="LiveId" clId="{59CA660E-9215-4AC5-B2D8-ED8E716E5503}" dt="2021-01-30T18:13:00.515" v="5" actId="478"/>
          <ac:spMkLst>
            <pc:docMk/>
            <pc:sldMk cId="4178703740" sldId="260"/>
            <ac:spMk id="8" creationId="{7F54B2F3-F264-4361-BEF3-06699C38C5B2}"/>
          </ac:spMkLst>
        </pc:spChg>
        <pc:picChg chg="add mod">
          <ac:chgData name="Kendrick Walker" userId="2a9e3b9ab03785f1" providerId="LiveId" clId="{59CA660E-9215-4AC5-B2D8-ED8E716E5503}" dt="2021-01-30T18:12:51.005" v="3"/>
          <ac:picMkLst>
            <pc:docMk/>
            <pc:sldMk cId="4178703740" sldId="260"/>
            <ac:picMk id="6" creationId="{271FEAAD-0171-4C2F-9B89-3602E0F14B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1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0689-25B4-46BD-A93D-9165DBF8971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9565-DBB1-45E8-9C3A-7E7340FF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892/notebooks/04-Pandas/2/Activities/09-Stu_SearchForTheWorst/Solved/SearchForTheWorst.ipynb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892/notebooks/04-Pandas/2/Activities/09-Stu_SearchForTheWorst/Solved/SearchForTheWorst.ipynb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2941594"/>
            <a:ext cx="3657600" cy="182976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C9900"/>
                </a:solidFill>
              </a:rPr>
              <a:t>UFO Sightings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800600"/>
            <a:ext cx="3657600" cy="119970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>
                <a:solidFill>
                  <a:srgbClr val="CC9900"/>
                </a:solidFill>
              </a:rPr>
              <a:t>Cory Opie</a:t>
            </a:r>
          </a:p>
          <a:p>
            <a:pPr algn="l"/>
            <a:r>
              <a:rPr lang="en-US" dirty="0">
                <a:solidFill>
                  <a:srgbClr val="CC9900"/>
                </a:solidFill>
              </a:rPr>
              <a:t>Jessica Covey</a:t>
            </a:r>
          </a:p>
          <a:p>
            <a:pPr algn="l"/>
            <a:r>
              <a:rPr lang="en-US" dirty="0">
                <a:solidFill>
                  <a:srgbClr val="CC9900"/>
                </a:solidFill>
              </a:rPr>
              <a:t>James </a:t>
            </a:r>
            <a:r>
              <a:rPr lang="en-US" dirty="0" err="1">
                <a:solidFill>
                  <a:srgbClr val="CC9900"/>
                </a:solidFill>
              </a:rPr>
              <a:t>Tabinski</a:t>
            </a:r>
            <a:endParaRPr lang="en-US" dirty="0">
              <a:solidFill>
                <a:srgbClr val="CC9900"/>
              </a:solidFill>
            </a:endParaRPr>
          </a:p>
          <a:p>
            <a:pPr algn="l"/>
            <a:r>
              <a:rPr lang="en-US" dirty="0">
                <a:solidFill>
                  <a:srgbClr val="CC9900"/>
                </a:solidFill>
              </a:rPr>
              <a:t>Kendrick Walker</a:t>
            </a:r>
          </a:p>
          <a:p>
            <a:pPr algn="l"/>
            <a:r>
              <a:rPr lang="en-US" dirty="0">
                <a:solidFill>
                  <a:srgbClr val="CC9900"/>
                </a:solidFill>
              </a:rPr>
              <a:t>Youssef </a:t>
            </a:r>
            <a:r>
              <a:rPr lang="en-US" dirty="0" err="1">
                <a:solidFill>
                  <a:srgbClr val="CC9900"/>
                </a:solidFill>
              </a:rPr>
              <a:t>Boulfrakh</a:t>
            </a:r>
            <a:endParaRPr lang="en-US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5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-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Any struggles?</a:t>
            </a:r>
          </a:p>
          <a:p>
            <a:r>
              <a:rPr lang="en-US" dirty="0"/>
              <a:t>Lessons learned?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8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280500"/>
          </a:xfrm>
        </p:spPr>
      </p:pic>
    </p:spTree>
    <p:extLst>
      <p:ext uri="{BB962C8B-B14F-4D97-AF65-F5344CB8AC3E}">
        <p14:creationId xmlns:p14="http://schemas.microsoft.com/office/powerpoint/2010/main" val="69940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Questions/comparisons</a:t>
            </a:r>
          </a:p>
        </p:txBody>
      </p:sp>
    </p:spTree>
    <p:extLst>
      <p:ext uri="{BB962C8B-B14F-4D97-AF65-F5344CB8AC3E}">
        <p14:creationId xmlns:p14="http://schemas.microsoft.com/office/powerpoint/2010/main" val="111822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6" name="Content Placeholder 5" descr="Alien Face with solid fill">
            <a:hlinkClick r:id="rId2"/>
            <a:extLst>
              <a:ext uri="{FF2B5EF4-FFF2-40B4-BE49-F238E27FC236}">
                <a16:creationId xmlns:a16="http://schemas.microsoft.com/office/drawing/2014/main" id="{99F0D178-E2C1-4613-91AD-0729800052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0300" y="3405981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49325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6" name="Graphic 5" descr="Alien Face with solid fill">
            <a:hlinkClick r:id="rId2"/>
            <a:extLst>
              <a:ext uri="{FF2B5EF4-FFF2-40B4-BE49-F238E27FC236}">
                <a16:creationId xmlns:a16="http://schemas.microsoft.com/office/drawing/2014/main" id="{271FEAAD-0171-4C2F-9B89-3602E0F14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2971800"/>
            <a:ext cx="914400" cy="9144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4B2F3-F264-4361-BEF3-06699C38C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- Monthly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- Airports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- Military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- 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61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UFO Sightings</vt:lpstr>
      <vt:lpstr>Motivation/Summary</vt:lpstr>
      <vt:lpstr>Data Sources</vt:lpstr>
      <vt:lpstr>Data Cleanup</vt:lpstr>
      <vt:lpstr>Data Analysis</vt:lpstr>
      <vt:lpstr>Discussion - Monthly</vt:lpstr>
      <vt:lpstr>Discussion - Airports</vt:lpstr>
      <vt:lpstr>Discussion - Military</vt:lpstr>
      <vt:lpstr>Discussion - Landmarks</vt:lpstr>
      <vt:lpstr>Discussion - Shapes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</dc:title>
  <dc:creator>User</dc:creator>
  <cp:lastModifiedBy>Kendrick Walker</cp:lastModifiedBy>
  <cp:revision>6</cp:revision>
  <dcterms:created xsi:type="dcterms:W3CDTF">2021-01-30T14:57:14Z</dcterms:created>
  <dcterms:modified xsi:type="dcterms:W3CDTF">2021-01-30T18:13:14Z</dcterms:modified>
</cp:coreProperties>
</file>