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8182d59b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8182d59b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83956f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83956f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8182d59b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8182d59b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83956f3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83956f3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83956f3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83956f3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83956f3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83956f3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8182d59b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8182d59b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Party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Carter		Cory Smith	Uriel Correa	 Michael Bonner	Luke Vander Lugt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“It’s like a regular snake game but with more players” - Peter Trefonas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39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Package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original package diagram that we created during the design phase.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-LoginPanel - Cory, Michael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-LoginControl - Cory, Michael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-GameControl - Miguel, Luke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-GamePAnel - Miguel, Luke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-AccountCreatePanel - Michael, Uriel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-ServerCommunication - Miguel, Cory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-Database - Cory, Uriel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601" y="487400"/>
            <a:ext cx="4371849" cy="41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Package Diagram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653625" y="1286450"/>
            <a:ext cx="350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utilized an extension called </a:t>
            </a:r>
            <a:r>
              <a:rPr b="1" lang="en">
                <a:solidFill>
                  <a:srgbClr val="FFFFFF"/>
                </a:solidFill>
              </a:rPr>
              <a:t>Saros </a:t>
            </a:r>
            <a:r>
              <a:rPr lang="en">
                <a:solidFill>
                  <a:srgbClr val="FFFFFF"/>
                </a:solidFill>
              </a:rPr>
              <a:t>to do </a:t>
            </a:r>
            <a:r>
              <a:rPr lang="en">
                <a:solidFill>
                  <a:srgbClr val="FFFFFF"/>
                </a:solidFill>
              </a:rPr>
              <a:t>collaborative</a:t>
            </a:r>
            <a:r>
              <a:rPr lang="en">
                <a:solidFill>
                  <a:srgbClr val="FFFFFF"/>
                </a:solidFill>
              </a:rPr>
              <a:t> programming since we were struggling to stay in sync with each other and dealing with a lot of git conflicts.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Ultimately, our development was based around code session with everyone working together on every part of the application with different people “driving” the sessions.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https://marketplace.eclipse.org/content/saros-distributed-collaborative-editing-and-pair-programming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25" y="1415450"/>
            <a:ext cx="4048573" cy="315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Database Design Diagram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0" y="1275515"/>
            <a:ext cx="5808000" cy="25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 Example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 must be able to start a game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775" y="1507700"/>
            <a:ext cx="2128100" cy="21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Description Example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Name: Start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Actors: Existing User</a:t>
            </a:r>
            <a:endParaRPr/>
          </a:p>
          <a:p>
            <a:pPr indent="-334327" lvl="0" marL="13716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selected user player</a:t>
            </a:r>
            <a:endParaRPr/>
          </a:p>
          <a:p>
            <a:pPr indent="-334327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presses start the game</a:t>
            </a:r>
            <a:endParaRPr/>
          </a:p>
          <a:p>
            <a:pPr indent="-334327" lvl="0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User is entered into an active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Entry Condition: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User selected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Exit Condition: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Game starts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41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 Diagram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417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-GameClient r</a:t>
            </a:r>
            <a:r>
              <a:rPr lang="en">
                <a:solidFill>
                  <a:schemeClr val="dk1"/>
                </a:solidFill>
              </a:rPr>
              <a:t>eceives</a:t>
            </a:r>
            <a:r>
              <a:rPr lang="en">
                <a:solidFill>
                  <a:schemeClr val="dk1"/>
                </a:solidFill>
              </a:rPr>
              <a:t> “Start” from GameServer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-PanelStart displays GamePanel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-GamePanel starts GameView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50" y="985275"/>
            <a:ext cx="4179348" cy="3750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625" y="1152475"/>
            <a:ext cx="3277250" cy="328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 rot="207304">
            <a:off x="4361321" y="1693129"/>
            <a:ext cx="1264398" cy="615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party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4every1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