
<file path=[Content_Types].xml><?xml version="1.0" encoding="utf-8"?>
<Types xmlns="http://schemas.openxmlformats.org/package/2006/content-types">
  <Override PartName="/_rels/.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4.png" ContentType="image/png"/>
  <Override PartName="/ppt/media/image3.png" ContentType="image/png"/>
  <Override PartName="/ppt/media/image2.png" ContentType="image/png"/>
  <Override PartName="/ppt/media/image1.png" ContentType="image/png"/>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85800" y="1600200"/>
            <a:ext cx="7772040" cy="1779840"/>
          </a:xfrm>
          <a:prstGeom prst="rect">
            <a:avLst/>
          </a:prstGeom>
        </p:spPr>
        <p:txBody>
          <a:bodyPr lIns="0" rIns="0" tIns="0" bIns="0" anchor="ctr"/>
          <a:p>
            <a:endParaRPr b="0" lang="en-US" sz="1800" spc="-1" strike="noStrike">
              <a:solidFill>
                <a:srgbClr val="000000"/>
              </a:solidFill>
              <a:uFill>
                <a:solidFill>
                  <a:srgbClr val="ffffff"/>
                </a:solidFill>
              </a:uFill>
              <a:latin typeface="Candara"/>
            </a:endParaRPr>
          </a:p>
        </p:txBody>
      </p:sp>
      <p:sp>
        <p:nvSpPr>
          <p:cNvPr id="39" name="PlaceHolder 2"/>
          <p:cNvSpPr>
            <a:spLocks noGrp="1"/>
          </p:cNvSpPr>
          <p:nvPr>
            <p:ph type="body"/>
          </p:nvPr>
        </p:nvSpPr>
        <p:spPr>
          <a:xfrm>
            <a:off x="457200" y="1604520"/>
            <a:ext cx="8229240" cy="1896840"/>
          </a:xfrm>
          <a:prstGeom prst="rect">
            <a:avLst/>
          </a:prstGeom>
        </p:spPr>
        <p:txBody>
          <a:bodyPr lIns="0" rIns="0" tIns="0" bIns="0"/>
          <a:p>
            <a:endParaRPr b="0" lang="en-US" sz="2400" spc="-1" strike="noStrike">
              <a:solidFill>
                <a:srgbClr val="073e87"/>
              </a:solidFill>
              <a:uFill>
                <a:solidFill>
                  <a:srgbClr val="ffffff"/>
                </a:solidFill>
              </a:uFill>
              <a:latin typeface="Candara"/>
            </a:endParaRPr>
          </a:p>
        </p:txBody>
      </p:sp>
      <p:sp>
        <p:nvSpPr>
          <p:cNvPr id="40" name="PlaceHolder 3"/>
          <p:cNvSpPr>
            <a:spLocks noGrp="1"/>
          </p:cNvSpPr>
          <p:nvPr>
            <p:ph type="body"/>
          </p:nvPr>
        </p:nvSpPr>
        <p:spPr>
          <a:xfrm>
            <a:off x="457200" y="3682080"/>
            <a:ext cx="8229240" cy="1896840"/>
          </a:xfrm>
          <a:prstGeom prst="rect">
            <a:avLst/>
          </a:prstGeom>
        </p:spPr>
        <p:txBody>
          <a:bodyPr lIns="0" rIns="0" tIns="0" bIns="0"/>
          <a:p>
            <a:endParaRPr b="0" lang="en-US" sz="2400" spc="-1" strike="noStrike">
              <a:solidFill>
                <a:srgbClr val="073e87"/>
              </a:solidFill>
              <a:uFill>
                <a:solidFill>
                  <a:srgbClr val="ffffff"/>
                </a:solidFill>
              </a:uFill>
              <a:latin typeface="Candara"/>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685800" y="1600200"/>
            <a:ext cx="7772040" cy="1779840"/>
          </a:xfrm>
          <a:prstGeom prst="rect">
            <a:avLst/>
          </a:prstGeom>
        </p:spPr>
        <p:txBody>
          <a:bodyPr lIns="0" rIns="0" tIns="0" bIns="0" anchor="ctr"/>
          <a:p>
            <a:endParaRPr b="0" lang="en-US" sz="1800" spc="-1" strike="noStrike">
              <a:solidFill>
                <a:srgbClr val="000000"/>
              </a:solidFill>
              <a:uFill>
                <a:solidFill>
                  <a:srgbClr val="ffffff"/>
                </a:solidFill>
              </a:uFill>
              <a:latin typeface="Candara"/>
            </a:endParaRPr>
          </a:p>
        </p:txBody>
      </p:sp>
      <p:sp>
        <p:nvSpPr>
          <p:cNvPr id="42" name="PlaceHolder 2"/>
          <p:cNvSpPr>
            <a:spLocks noGrp="1"/>
          </p:cNvSpPr>
          <p:nvPr>
            <p:ph type="body"/>
          </p:nvPr>
        </p:nvSpPr>
        <p:spPr>
          <a:xfrm>
            <a:off x="457200" y="1604520"/>
            <a:ext cx="4015800" cy="1896840"/>
          </a:xfrm>
          <a:prstGeom prst="rect">
            <a:avLst/>
          </a:prstGeom>
        </p:spPr>
        <p:txBody>
          <a:bodyPr lIns="0" rIns="0" tIns="0" bIns="0"/>
          <a:p>
            <a:endParaRPr b="0" lang="en-US" sz="2400" spc="-1" strike="noStrike">
              <a:solidFill>
                <a:srgbClr val="073e87"/>
              </a:solidFill>
              <a:uFill>
                <a:solidFill>
                  <a:srgbClr val="ffffff"/>
                </a:solidFill>
              </a:uFill>
              <a:latin typeface="Candara"/>
            </a:endParaRPr>
          </a:p>
        </p:txBody>
      </p:sp>
      <p:sp>
        <p:nvSpPr>
          <p:cNvPr id="43" name="PlaceHolder 3"/>
          <p:cNvSpPr>
            <a:spLocks noGrp="1"/>
          </p:cNvSpPr>
          <p:nvPr>
            <p:ph type="body"/>
          </p:nvPr>
        </p:nvSpPr>
        <p:spPr>
          <a:xfrm>
            <a:off x="4674240" y="1604520"/>
            <a:ext cx="4015800" cy="1896840"/>
          </a:xfrm>
          <a:prstGeom prst="rect">
            <a:avLst/>
          </a:prstGeom>
        </p:spPr>
        <p:txBody>
          <a:bodyPr lIns="0" rIns="0" tIns="0" bIns="0"/>
          <a:p>
            <a:endParaRPr b="0" lang="en-US" sz="2400" spc="-1" strike="noStrike">
              <a:solidFill>
                <a:srgbClr val="073e87"/>
              </a:solidFill>
              <a:uFill>
                <a:solidFill>
                  <a:srgbClr val="ffffff"/>
                </a:solidFill>
              </a:uFill>
              <a:latin typeface="Candara"/>
            </a:endParaRPr>
          </a:p>
        </p:txBody>
      </p:sp>
      <p:sp>
        <p:nvSpPr>
          <p:cNvPr id="44" name="PlaceHolder 4"/>
          <p:cNvSpPr>
            <a:spLocks noGrp="1"/>
          </p:cNvSpPr>
          <p:nvPr>
            <p:ph type="body"/>
          </p:nvPr>
        </p:nvSpPr>
        <p:spPr>
          <a:xfrm>
            <a:off x="4674240" y="3682080"/>
            <a:ext cx="4015800" cy="1896840"/>
          </a:xfrm>
          <a:prstGeom prst="rect">
            <a:avLst/>
          </a:prstGeom>
        </p:spPr>
        <p:txBody>
          <a:bodyPr lIns="0" rIns="0" tIns="0" bIns="0"/>
          <a:p>
            <a:endParaRPr b="0" lang="en-US" sz="2400" spc="-1" strike="noStrike">
              <a:solidFill>
                <a:srgbClr val="073e87"/>
              </a:solidFill>
              <a:uFill>
                <a:solidFill>
                  <a:srgbClr val="ffffff"/>
                </a:solidFill>
              </a:uFill>
              <a:latin typeface="Candara"/>
            </a:endParaRPr>
          </a:p>
        </p:txBody>
      </p:sp>
      <p:sp>
        <p:nvSpPr>
          <p:cNvPr id="45" name="PlaceHolder 5"/>
          <p:cNvSpPr>
            <a:spLocks noGrp="1"/>
          </p:cNvSpPr>
          <p:nvPr>
            <p:ph type="body"/>
          </p:nvPr>
        </p:nvSpPr>
        <p:spPr>
          <a:xfrm>
            <a:off x="457200" y="3682080"/>
            <a:ext cx="4015800" cy="1896840"/>
          </a:xfrm>
          <a:prstGeom prst="rect">
            <a:avLst/>
          </a:prstGeom>
        </p:spPr>
        <p:txBody>
          <a:bodyPr lIns="0" rIns="0" tIns="0" bIns="0"/>
          <a:p>
            <a:endParaRPr b="0" lang="en-US" sz="2400" spc="-1" strike="noStrike">
              <a:solidFill>
                <a:srgbClr val="073e87"/>
              </a:solidFill>
              <a:uFill>
                <a:solidFill>
                  <a:srgbClr val="ffffff"/>
                </a:solidFill>
              </a:uFill>
              <a:latin typeface="Candara"/>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85800" y="1600200"/>
            <a:ext cx="7772040" cy="1779840"/>
          </a:xfrm>
          <a:prstGeom prst="rect">
            <a:avLst/>
          </a:prstGeom>
        </p:spPr>
        <p:txBody>
          <a:bodyPr lIns="0" rIns="0" tIns="0" bIns="0" anchor="ctr"/>
          <a:p>
            <a:endParaRPr b="0" lang="en-US" sz="1800" spc="-1" strike="noStrike">
              <a:solidFill>
                <a:srgbClr val="000000"/>
              </a:solidFill>
              <a:uFill>
                <a:solidFill>
                  <a:srgbClr val="ffffff"/>
                </a:solidFill>
              </a:uFill>
              <a:latin typeface="Candara"/>
            </a:endParaRPr>
          </a:p>
        </p:txBody>
      </p:sp>
      <p:sp>
        <p:nvSpPr>
          <p:cNvPr id="47" name="PlaceHolder 2"/>
          <p:cNvSpPr>
            <a:spLocks noGrp="1"/>
          </p:cNvSpPr>
          <p:nvPr>
            <p:ph type="body"/>
          </p:nvPr>
        </p:nvSpPr>
        <p:spPr>
          <a:xfrm>
            <a:off x="457200" y="1604520"/>
            <a:ext cx="8229240" cy="3977280"/>
          </a:xfrm>
          <a:prstGeom prst="rect">
            <a:avLst/>
          </a:prstGeom>
        </p:spPr>
        <p:txBody>
          <a:bodyPr lIns="0" rIns="0" tIns="0" bIns="0"/>
          <a:p>
            <a:endParaRPr b="0" lang="en-US" sz="2400" spc="-1" strike="noStrike">
              <a:solidFill>
                <a:srgbClr val="073e87"/>
              </a:solidFill>
              <a:uFill>
                <a:solidFill>
                  <a:srgbClr val="ffffff"/>
                </a:solidFill>
              </a:uFill>
              <a:latin typeface="Candara"/>
            </a:endParaRPr>
          </a:p>
        </p:txBody>
      </p:sp>
      <p:sp>
        <p:nvSpPr>
          <p:cNvPr id="48" name="PlaceHolder 3"/>
          <p:cNvSpPr>
            <a:spLocks noGrp="1"/>
          </p:cNvSpPr>
          <p:nvPr>
            <p:ph type="body"/>
          </p:nvPr>
        </p:nvSpPr>
        <p:spPr>
          <a:xfrm>
            <a:off x="457200" y="1604520"/>
            <a:ext cx="8229240" cy="3977280"/>
          </a:xfrm>
          <a:prstGeom prst="rect">
            <a:avLst/>
          </a:prstGeom>
        </p:spPr>
        <p:txBody>
          <a:bodyPr lIns="0" rIns="0" tIns="0" bIns="0"/>
          <a:p>
            <a:endParaRPr b="0" lang="en-US" sz="2400" spc="-1" strike="noStrike">
              <a:solidFill>
                <a:srgbClr val="073e87"/>
              </a:solidFill>
              <a:uFill>
                <a:solidFill>
                  <a:srgbClr val="ffffff"/>
                </a:solidFill>
              </a:uFill>
              <a:latin typeface="Candara"/>
            </a:endParaRPr>
          </a:p>
        </p:txBody>
      </p:sp>
      <p:pic>
        <p:nvPicPr>
          <p:cNvPr id="49" name="" descr=""/>
          <p:cNvPicPr/>
          <p:nvPr/>
        </p:nvPicPr>
        <p:blipFill>
          <a:blip r:embed="rId2"/>
          <a:stretch/>
        </p:blipFill>
        <p:spPr>
          <a:xfrm>
            <a:off x="2079000" y="1604520"/>
            <a:ext cx="4984920" cy="3977280"/>
          </a:xfrm>
          <a:prstGeom prst="rect">
            <a:avLst/>
          </a:prstGeom>
          <a:ln>
            <a:noFill/>
          </a:ln>
        </p:spPr>
      </p:pic>
      <p:pic>
        <p:nvPicPr>
          <p:cNvPr id="50" name="" descr=""/>
          <p:cNvPicPr/>
          <p:nvPr/>
        </p:nvPicPr>
        <p:blipFill>
          <a:blip r:embed="rId3"/>
          <a:stretch/>
        </p:blipFill>
        <p:spPr>
          <a:xfrm>
            <a:off x="207900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2" name="PlaceHolder 1"/>
          <p:cNvSpPr>
            <a:spLocks noGrp="1"/>
          </p:cNvSpPr>
          <p:nvPr>
            <p:ph type="title"/>
          </p:nvPr>
        </p:nvSpPr>
        <p:spPr>
          <a:xfrm>
            <a:off x="685800" y="1600200"/>
            <a:ext cx="7772040" cy="1779840"/>
          </a:xfrm>
          <a:prstGeom prst="rect">
            <a:avLst/>
          </a:prstGeom>
        </p:spPr>
        <p:txBody>
          <a:bodyPr lIns="0" rIns="0" tIns="0" bIns="0" anchor="ctr"/>
          <a:p>
            <a:endParaRPr b="0" lang="en-US" sz="1800" spc="-1" strike="noStrike">
              <a:solidFill>
                <a:srgbClr val="000000"/>
              </a:solidFill>
              <a:uFill>
                <a:solidFill>
                  <a:srgbClr val="ffffff"/>
                </a:solidFill>
              </a:uFill>
              <a:latin typeface="Candara"/>
            </a:endParaRPr>
          </a:p>
        </p:txBody>
      </p:sp>
      <p:sp>
        <p:nvSpPr>
          <p:cNvPr id="6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85800" y="1600200"/>
            <a:ext cx="7772040" cy="1779840"/>
          </a:xfrm>
          <a:prstGeom prst="rect">
            <a:avLst/>
          </a:prstGeom>
        </p:spPr>
        <p:txBody>
          <a:bodyPr lIns="0" rIns="0" tIns="0" bIns="0" anchor="ctr"/>
          <a:p>
            <a:endParaRPr b="0" lang="en-US" sz="1800" spc="-1" strike="noStrike">
              <a:solidFill>
                <a:srgbClr val="000000"/>
              </a:solidFill>
              <a:uFill>
                <a:solidFill>
                  <a:srgbClr val="ffffff"/>
                </a:solidFill>
              </a:uFill>
              <a:latin typeface="Candara"/>
            </a:endParaRPr>
          </a:p>
        </p:txBody>
      </p:sp>
      <p:sp>
        <p:nvSpPr>
          <p:cNvPr id="65" name="PlaceHolder 2"/>
          <p:cNvSpPr>
            <a:spLocks noGrp="1"/>
          </p:cNvSpPr>
          <p:nvPr>
            <p:ph type="body"/>
          </p:nvPr>
        </p:nvSpPr>
        <p:spPr>
          <a:xfrm>
            <a:off x="457200" y="1604520"/>
            <a:ext cx="8229240" cy="3977280"/>
          </a:xfrm>
          <a:prstGeom prst="rect">
            <a:avLst/>
          </a:prstGeom>
        </p:spPr>
        <p:txBody>
          <a:bodyPr lIns="0" rIns="0" tIns="0" bIns="0"/>
          <a:p>
            <a:endParaRPr b="0" lang="en-US" sz="2400" spc="-1" strike="noStrike">
              <a:solidFill>
                <a:srgbClr val="073e87"/>
              </a:solidFill>
              <a:uFill>
                <a:solidFill>
                  <a:srgbClr val="ffffff"/>
                </a:solidFill>
              </a:uFill>
              <a:latin typeface="Candara"/>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85800" y="1600200"/>
            <a:ext cx="7772040" cy="1779840"/>
          </a:xfrm>
          <a:prstGeom prst="rect">
            <a:avLst/>
          </a:prstGeom>
        </p:spPr>
        <p:txBody>
          <a:bodyPr lIns="0" rIns="0" tIns="0" bIns="0" anchor="ctr"/>
          <a:p>
            <a:endParaRPr b="0" lang="en-US" sz="1800" spc="-1" strike="noStrike">
              <a:solidFill>
                <a:srgbClr val="000000"/>
              </a:solidFill>
              <a:uFill>
                <a:solidFill>
                  <a:srgbClr val="ffffff"/>
                </a:solidFill>
              </a:uFill>
              <a:latin typeface="Candara"/>
            </a:endParaRPr>
          </a:p>
        </p:txBody>
      </p:sp>
      <p:sp>
        <p:nvSpPr>
          <p:cNvPr id="67" name="PlaceHolder 2"/>
          <p:cNvSpPr>
            <a:spLocks noGrp="1"/>
          </p:cNvSpPr>
          <p:nvPr>
            <p:ph type="body"/>
          </p:nvPr>
        </p:nvSpPr>
        <p:spPr>
          <a:xfrm>
            <a:off x="457200" y="1604520"/>
            <a:ext cx="4015800" cy="3977280"/>
          </a:xfrm>
          <a:prstGeom prst="rect">
            <a:avLst/>
          </a:prstGeom>
        </p:spPr>
        <p:txBody>
          <a:bodyPr lIns="0" rIns="0" tIns="0" bIns="0"/>
          <a:p>
            <a:endParaRPr b="0" lang="en-US" sz="2400" spc="-1" strike="noStrike">
              <a:solidFill>
                <a:srgbClr val="073e87"/>
              </a:solidFill>
              <a:uFill>
                <a:solidFill>
                  <a:srgbClr val="ffffff"/>
                </a:solidFill>
              </a:uFill>
              <a:latin typeface="Candara"/>
            </a:endParaRPr>
          </a:p>
        </p:txBody>
      </p:sp>
      <p:sp>
        <p:nvSpPr>
          <p:cNvPr id="68" name="PlaceHolder 3"/>
          <p:cNvSpPr>
            <a:spLocks noGrp="1"/>
          </p:cNvSpPr>
          <p:nvPr>
            <p:ph type="body"/>
          </p:nvPr>
        </p:nvSpPr>
        <p:spPr>
          <a:xfrm>
            <a:off x="4674240" y="1604520"/>
            <a:ext cx="4015800" cy="3977280"/>
          </a:xfrm>
          <a:prstGeom prst="rect">
            <a:avLst/>
          </a:prstGeom>
        </p:spPr>
        <p:txBody>
          <a:bodyPr lIns="0" rIns="0" tIns="0" bIns="0"/>
          <a:p>
            <a:endParaRPr b="0" lang="en-US" sz="2400" spc="-1" strike="noStrike">
              <a:solidFill>
                <a:srgbClr val="073e87"/>
              </a:solidFill>
              <a:uFill>
                <a:solidFill>
                  <a:srgbClr val="ffffff"/>
                </a:solidFill>
              </a:uFill>
              <a:latin typeface="Candara"/>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9" name="PlaceHolder 1"/>
          <p:cNvSpPr>
            <a:spLocks noGrp="1"/>
          </p:cNvSpPr>
          <p:nvPr>
            <p:ph type="title"/>
          </p:nvPr>
        </p:nvSpPr>
        <p:spPr>
          <a:xfrm>
            <a:off x="685800" y="1600200"/>
            <a:ext cx="7772040" cy="1779840"/>
          </a:xfrm>
          <a:prstGeom prst="rect">
            <a:avLst/>
          </a:prstGeom>
        </p:spPr>
        <p:txBody>
          <a:bodyPr lIns="0" rIns="0" tIns="0" bIns="0" anchor="ctr"/>
          <a:p>
            <a:endParaRPr b="0" lang="en-US" sz="1800" spc="-1" strike="noStrike">
              <a:solidFill>
                <a:srgbClr val="000000"/>
              </a:solidFill>
              <a:uFill>
                <a:solidFill>
                  <a:srgbClr val="ffffff"/>
                </a:solidFill>
              </a:uFill>
              <a:latin typeface="Candara"/>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0" name="PlaceHolder 1"/>
          <p:cNvSpPr>
            <a:spLocks noGrp="1"/>
          </p:cNvSpPr>
          <p:nvPr>
            <p:ph type="subTitle"/>
          </p:nvPr>
        </p:nvSpPr>
        <p:spPr>
          <a:xfrm>
            <a:off x="685800" y="1600200"/>
            <a:ext cx="7772040" cy="82515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85800" y="1600200"/>
            <a:ext cx="7772040" cy="1779840"/>
          </a:xfrm>
          <a:prstGeom prst="rect">
            <a:avLst/>
          </a:prstGeom>
        </p:spPr>
        <p:txBody>
          <a:bodyPr lIns="0" rIns="0" tIns="0" bIns="0" anchor="ctr"/>
          <a:p>
            <a:endParaRPr b="0" lang="en-US" sz="1800" spc="-1" strike="noStrike">
              <a:solidFill>
                <a:srgbClr val="000000"/>
              </a:solidFill>
              <a:uFill>
                <a:solidFill>
                  <a:srgbClr val="ffffff"/>
                </a:solidFill>
              </a:uFill>
              <a:latin typeface="Candara"/>
            </a:endParaRPr>
          </a:p>
        </p:txBody>
      </p:sp>
      <p:sp>
        <p:nvSpPr>
          <p:cNvPr id="72" name="PlaceHolder 2"/>
          <p:cNvSpPr>
            <a:spLocks noGrp="1"/>
          </p:cNvSpPr>
          <p:nvPr>
            <p:ph type="body"/>
          </p:nvPr>
        </p:nvSpPr>
        <p:spPr>
          <a:xfrm>
            <a:off x="457200" y="1604520"/>
            <a:ext cx="4015800" cy="1896840"/>
          </a:xfrm>
          <a:prstGeom prst="rect">
            <a:avLst/>
          </a:prstGeom>
        </p:spPr>
        <p:txBody>
          <a:bodyPr lIns="0" rIns="0" tIns="0" bIns="0"/>
          <a:p>
            <a:endParaRPr b="0" lang="en-US" sz="2400" spc="-1" strike="noStrike">
              <a:solidFill>
                <a:srgbClr val="073e87"/>
              </a:solidFill>
              <a:uFill>
                <a:solidFill>
                  <a:srgbClr val="ffffff"/>
                </a:solidFill>
              </a:uFill>
              <a:latin typeface="Candara"/>
            </a:endParaRPr>
          </a:p>
        </p:txBody>
      </p:sp>
      <p:sp>
        <p:nvSpPr>
          <p:cNvPr id="73" name="PlaceHolder 3"/>
          <p:cNvSpPr>
            <a:spLocks noGrp="1"/>
          </p:cNvSpPr>
          <p:nvPr>
            <p:ph type="body"/>
          </p:nvPr>
        </p:nvSpPr>
        <p:spPr>
          <a:xfrm>
            <a:off x="457200" y="3682080"/>
            <a:ext cx="4015800" cy="1896840"/>
          </a:xfrm>
          <a:prstGeom prst="rect">
            <a:avLst/>
          </a:prstGeom>
        </p:spPr>
        <p:txBody>
          <a:bodyPr lIns="0" rIns="0" tIns="0" bIns="0"/>
          <a:p>
            <a:endParaRPr b="0" lang="en-US" sz="2400" spc="-1" strike="noStrike">
              <a:solidFill>
                <a:srgbClr val="073e87"/>
              </a:solidFill>
              <a:uFill>
                <a:solidFill>
                  <a:srgbClr val="ffffff"/>
                </a:solidFill>
              </a:uFill>
              <a:latin typeface="Candara"/>
            </a:endParaRPr>
          </a:p>
        </p:txBody>
      </p:sp>
      <p:sp>
        <p:nvSpPr>
          <p:cNvPr id="74" name="PlaceHolder 4"/>
          <p:cNvSpPr>
            <a:spLocks noGrp="1"/>
          </p:cNvSpPr>
          <p:nvPr>
            <p:ph type="body"/>
          </p:nvPr>
        </p:nvSpPr>
        <p:spPr>
          <a:xfrm>
            <a:off x="4674240" y="1604520"/>
            <a:ext cx="4015800" cy="3977280"/>
          </a:xfrm>
          <a:prstGeom prst="rect">
            <a:avLst/>
          </a:prstGeom>
        </p:spPr>
        <p:txBody>
          <a:bodyPr lIns="0" rIns="0" tIns="0" bIns="0"/>
          <a:p>
            <a:endParaRPr b="0" lang="en-US" sz="2400" spc="-1" strike="noStrike">
              <a:solidFill>
                <a:srgbClr val="073e87"/>
              </a:solidFill>
              <a:uFill>
                <a:solidFill>
                  <a:srgbClr val="ffffff"/>
                </a:solidFill>
              </a:uFill>
              <a:latin typeface="Candara"/>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 name="PlaceHolder 1"/>
          <p:cNvSpPr>
            <a:spLocks noGrp="1"/>
          </p:cNvSpPr>
          <p:nvPr>
            <p:ph type="title"/>
          </p:nvPr>
        </p:nvSpPr>
        <p:spPr>
          <a:xfrm>
            <a:off x="685800" y="1600200"/>
            <a:ext cx="7772040" cy="1779840"/>
          </a:xfrm>
          <a:prstGeom prst="rect">
            <a:avLst/>
          </a:prstGeom>
        </p:spPr>
        <p:txBody>
          <a:bodyPr lIns="0" rIns="0" tIns="0" bIns="0" anchor="ctr"/>
          <a:p>
            <a:endParaRPr b="0" lang="en-US" sz="1800" spc="-1" strike="noStrike">
              <a:solidFill>
                <a:srgbClr val="000000"/>
              </a:solidFill>
              <a:uFill>
                <a:solidFill>
                  <a:srgbClr val="ffffff"/>
                </a:solidFill>
              </a:uFill>
              <a:latin typeface="Candara"/>
            </a:endParaRPr>
          </a:p>
        </p:txBody>
      </p:sp>
      <p:sp>
        <p:nvSpPr>
          <p:cNvPr id="18"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85800" y="1600200"/>
            <a:ext cx="7772040" cy="1779840"/>
          </a:xfrm>
          <a:prstGeom prst="rect">
            <a:avLst/>
          </a:prstGeom>
        </p:spPr>
        <p:txBody>
          <a:bodyPr lIns="0" rIns="0" tIns="0" bIns="0" anchor="ctr"/>
          <a:p>
            <a:endParaRPr b="0" lang="en-US" sz="1800" spc="-1" strike="noStrike">
              <a:solidFill>
                <a:srgbClr val="000000"/>
              </a:solidFill>
              <a:uFill>
                <a:solidFill>
                  <a:srgbClr val="ffffff"/>
                </a:solidFill>
              </a:uFill>
              <a:latin typeface="Candara"/>
            </a:endParaRPr>
          </a:p>
        </p:txBody>
      </p:sp>
      <p:sp>
        <p:nvSpPr>
          <p:cNvPr id="76" name="PlaceHolder 2"/>
          <p:cNvSpPr>
            <a:spLocks noGrp="1"/>
          </p:cNvSpPr>
          <p:nvPr>
            <p:ph type="body"/>
          </p:nvPr>
        </p:nvSpPr>
        <p:spPr>
          <a:xfrm>
            <a:off x="457200" y="1604520"/>
            <a:ext cx="4015800" cy="3977280"/>
          </a:xfrm>
          <a:prstGeom prst="rect">
            <a:avLst/>
          </a:prstGeom>
        </p:spPr>
        <p:txBody>
          <a:bodyPr lIns="0" rIns="0" tIns="0" bIns="0"/>
          <a:p>
            <a:endParaRPr b="0" lang="en-US" sz="2400" spc="-1" strike="noStrike">
              <a:solidFill>
                <a:srgbClr val="073e87"/>
              </a:solidFill>
              <a:uFill>
                <a:solidFill>
                  <a:srgbClr val="ffffff"/>
                </a:solidFill>
              </a:uFill>
              <a:latin typeface="Candara"/>
            </a:endParaRPr>
          </a:p>
        </p:txBody>
      </p:sp>
      <p:sp>
        <p:nvSpPr>
          <p:cNvPr id="77" name="PlaceHolder 3"/>
          <p:cNvSpPr>
            <a:spLocks noGrp="1"/>
          </p:cNvSpPr>
          <p:nvPr>
            <p:ph type="body"/>
          </p:nvPr>
        </p:nvSpPr>
        <p:spPr>
          <a:xfrm>
            <a:off x="4674240" y="1604520"/>
            <a:ext cx="4015800" cy="1896840"/>
          </a:xfrm>
          <a:prstGeom prst="rect">
            <a:avLst/>
          </a:prstGeom>
        </p:spPr>
        <p:txBody>
          <a:bodyPr lIns="0" rIns="0" tIns="0" bIns="0"/>
          <a:p>
            <a:endParaRPr b="0" lang="en-US" sz="2400" spc="-1" strike="noStrike">
              <a:solidFill>
                <a:srgbClr val="073e87"/>
              </a:solidFill>
              <a:uFill>
                <a:solidFill>
                  <a:srgbClr val="ffffff"/>
                </a:solidFill>
              </a:uFill>
              <a:latin typeface="Candara"/>
            </a:endParaRPr>
          </a:p>
        </p:txBody>
      </p:sp>
      <p:sp>
        <p:nvSpPr>
          <p:cNvPr id="78" name="PlaceHolder 4"/>
          <p:cNvSpPr>
            <a:spLocks noGrp="1"/>
          </p:cNvSpPr>
          <p:nvPr>
            <p:ph type="body"/>
          </p:nvPr>
        </p:nvSpPr>
        <p:spPr>
          <a:xfrm>
            <a:off x="4674240" y="3682080"/>
            <a:ext cx="4015800" cy="1896840"/>
          </a:xfrm>
          <a:prstGeom prst="rect">
            <a:avLst/>
          </a:prstGeom>
        </p:spPr>
        <p:txBody>
          <a:bodyPr lIns="0" rIns="0" tIns="0" bIns="0"/>
          <a:p>
            <a:endParaRPr b="0" lang="en-US" sz="2400" spc="-1" strike="noStrike">
              <a:solidFill>
                <a:srgbClr val="073e87"/>
              </a:solidFill>
              <a:uFill>
                <a:solidFill>
                  <a:srgbClr val="ffffff"/>
                </a:solidFill>
              </a:uFill>
              <a:latin typeface="Candara"/>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85800" y="1600200"/>
            <a:ext cx="7772040" cy="1779840"/>
          </a:xfrm>
          <a:prstGeom prst="rect">
            <a:avLst/>
          </a:prstGeom>
        </p:spPr>
        <p:txBody>
          <a:bodyPr lIns="0" rIns="0" tIns="0" bIns="0" anchor="ctr"/>
          <a:p>
            <a:endParaRPr b="0" lang="en-US" sz="1800" spc="-1" strike="noStrike">
              <a:solidFill>
                <a:srgbClr val="000000"/>
              </a:solidFill>
              <a:uFill>
                <a:solidFill>
                  <a:srgbClr val="ffffff"/>
                </a:solidFill>
              </a:uFill>
              <a:latin typeface="Candara"/>
            </a:endParaRPr>
          </a:p>
        </p:txBody>
      </p:sp>
      <p:sp>
        <p:nvSpPr>
          <p:cNvPr id="80" name="PlaceHolder 2"/>
          <p:cNvSpPr>
            <a:spLocks noGrp="1"/>
          </p:cNvSpPr>
          <p:nvPr>
            <p:ph type="body"/>
          </p:nvPr>
        </p:nvSpPr>
        <p:spPr>
          <a:xfrm>
            <a:off x="457200" y="1604520"/>
            <a:ext cx="4015800" cy="1896840"/>
          </a:xfrm>
          <a:prstGeom prst="rect">
            <a:avLst/>
          </a:prstGeom>
        </p:spPr>
        <p:txBody>
          <a:bodyPr lIns="0" rIns="0" tIns="0" bIns="0"/>
          <a:p>
            <a:endParaRPr b="0" lang="en-US" sz="2400" spc="-1" strike="noStrike">
              <a:solidFill>
                <a:srgbClr val="073e87"/>
              </a:solidFill>
              <a:uFill>
                <a:solidFill>
                  <a:srgbClr val="ffffff"/>
                </a:solidFill>
              </a:uFill>
              <a:latin typeface="Candara"/>
            </a:endParaRPr>
          </a:p>
        </p:txBody>
      </p:sp>
      <p:sp>
        <p:nvSpPr>
          <p:cNvPr id="81" name="PlaceHolder 3"/>
          <p:cNvSpPr>
            <a:spLocks noGrp="1"/>
          </p:cNvSpPr>
          <p:nvPr>
            <p:ph type="body"/>
          </p:nvPr>
        </p:nvSpPr>
        <p:spPr>
          <a:xfrm>
            <a:off x="4674240" y="1604520"/>
            <a:ext cx="4015800" cy="1896840"/>
          </a:xfrm>
          <a:prstGeom prst="rect">
            <a:avLst/>
          </a:prstGeom>
        </p:spPr>
        <p:txBody>
          <a:bodyPr lIns="0" rIns="0" tIns="0" bIns="0"/>
          <a:p>
            <a:endParaRPr b="0" lang="en-US" sz="2400" spc="-1" strike="noStrike">
              <a:solidFill>
                <a:srgbClr val="073e87"/>
              </a:solidFill>
              <a:uFill>
                <a:solidFill>
                  <a:srgbClr val="ffffff"/>
                </a:solidFill>
              </a:uFill>
              <a:latin typeface="Candara"/>
            </a:endParaRPr>
          </a:p>
        </p:txBody>
      </p:sp>
      <p:sp>
        <p:nvSpPr>
          <p:cNvPr id="82" name="PlaceHolder 4"/>
          <p:cNvSpPr>
            <a:spLocks noGrp="1"/>
          </p:cNvSpPr>
          <p:nvPr>
            <p:ph type="body"/>
          </p:nvPr>
        </p:nvSpPr>
        <p:spPr>
          <a:xfrm>
            <a:off x="457200" y="3682080"/>
            <a:ext cx="8229240" cy="1896840"/>
          </a:xfrm>
          <a:prstGeom prst="rect">
            <a:avLst/>
          </a:prstGeom>
        </p:spPr>
        <p:txBody>
          <a:bodyPr lIns="0" rIns="0" tIns="0" bIns="0"/>
          <a:p>
            <a:endParaRPr b="0" lang="en-US" sz="2400" spc="-1" strike="noStrike">
              <a:solidFill>
                <a:srgbClr val="073e87"/>
              </a:solidFill>
              <a:uFill>
                <a:solidFill>
                  <a:srgbClr val="ffffff"/>
                </a:solidFill>
              </a:uFill>
              <a:latin typeface="Candara"/>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85800" y="1600200"/>
            <a:ext cx="7772040" cy="1779840"/>
          </a:xfrm>
          <a:prstGeom prst="rect">
            <a:avLst/>
          </a:prstGeom>
        </p:spPr>
        <p:txBody>
          <a:bodyPr lIns="0" rIns="0" tIns="0" bIns="0" anchor="ctr"/>
          <a:p>
            <a:endParaRPr b="0" lang="en-US" sz="1800" spc="-1" strike="noStrike">
              <a:solidFill>
                <a:srgbClr val="000000"/>
              </a:solidFill>
              <a:uFill>
                <a:solidFill>
                  <a:srgbClr val="ffffff"/>
                </a:solidFill>
              </a:uFill>
              <a:latin typeface="Candara"/>
            </a:endParaRPr>
          </a:p>
        </p:txBody>
      </p:sp>
      <p:sp>
        <p:nvSpPr>
          <p:cNvPr id="84" name="PlaceHolder 2"/>
          <p:cNvSpPr>
            <a:spLocks noGrp="1"/>
          </p:cNvSpPr>
          <p:nvPr>
            <p:ph type="body"/>
          </p:nvPr>
        </p:nvSpPr>
        <p:spPr>
          <a:xfrm>
            <a:off x="457200" y="1604520"/>
            <a:ext cx="8229240" cy="1896840"/>
          </a:xfrm>
          <a:prstGeom prst="rect">
            <a:avLst/>
          </a:prstGeom>
        </p:spPr>
        <p:txBody>
          <a:bodyPr lIns="0" rIns="0" tIns="0" bIns="0"/>
          <a:p>
            <a:endParaRPr b="0" lang="en-US" sz="2400" spc="-1" strike="noStrike">
              <a:solidFill>
                <a:srgbClr val="073e87"/>
              </a:solidFill>
              <a:uFill>
                <a:solidFill>
                  <a:srgbClr val="ffffff"/>
                </a:solidFill>
              </a:uFill>
              <a:latin typeface="Candara"/>
            </a:endParaRPr>
          </a:p>
        </p:txBody>
      </p:sp>
      <p:sp>
        <p:nvSpPr>
          <p:cNvPr id="85" name="PlaceHolder 3"/>
          <p:cNvSpPr>
            <a:spLocks noGrp="1"/>
          </p:cNvSpPr>
          <p:nvPr>
            <p:ph type="body"/>
          </p:nvPr>
        </p:nvSpPr>
        <p:spPr>
          <a:xfrm>
            <a:off x="457200" y="3682080"/>
            <a:ext cx="8229240" cy="1896840"/>
          </a:xfrm>
          <a:prstGeom prst="rect">
            <a:avLst/>
          </a:prstGeom>
        </p:spPr>
        <p:txBody>
          <a:bodyPr lIns="0" rIns="0" tIns="0" bIns="0"/>
          <a:p>
            <a:endParaRPr b="0" lang="en-US" sz="2400" spc="-1" strike="noStrike">
              <a:solidFill>
                <a:srgbClr val="073e87"/>
              </a:solidFill>
              <a:uFill>
                <a:solidFill>
                  <a:srgbClr val="ffffff"/>
                </a:solidFill>
              </a:uFill>
              <a:latin typeface="Candara"/>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685800" y="1600200"/>
            <a:ext cx="7772040" cy="1779840"/>
          </a:xfrm>
          <a:prstGeom prst="rect">
            <a:avLst/>
          </a:prstGeom>
        </p:spPr>
        <p:txBody>
          <a:bodyPr lIns="0" rIns="0" tIns="0" bIns="0" anchor="ctr"/>
          <a:p>
            <a:endParaRPr b="0" lang="en-US" sz="1800" spc="-1" strike="noStrike">
              <a:solidFill>
                <a:srgbClr val="000000"/>
              </a:solidFill>
              <a:uFill>
                <a:solidFill>
                  <a:srgbClr val="ffffff"/>
                </a:solidFill>
              </a:uFill>
              <a:latin typeface="Candara"/>
            </a:endParaRPr>
          </a:p>
        </p:txBody>
      </p:sp>
      <p:sp>
        <p:nvSpPr>
          <p:cNvPr id="87" name="PlaceHolder 2"/>
          <p:cNvSpPr>
            <a:spLocks noGrp="1"/>
          </p:cNvSpPr>
          <p:nvPr>
            <p:ph type="body"/>
          </p:nvPr>
        </p:nvSpPr>
        <p:spPr>
          <a:xfrm>
            <a:off x="457200" y="1604520"/>
            <a:ext cx="4015800" cy="1896840"/>
          </a:xfrm>
          <a:prstGeom prst="rect">
            <a:avLst/>
          </a:prstGeom>
        </p:spPr>
        <p:txBody>
          <a:bodyPr lIns="0" rIns="0" tIns="0" bIns="0"/>
          <a:p>
            <a:endParaRPr b="0" lang="en-US" sz="2400" spc="-1" strike="noStrike">
              <a:solidFill>
                <a:srgbClr val="073e87"/>
              </a:solidFill>
              <a:uFill>
                <a:solidFill>
                  <a:srgbClr val="ffffff"/>
                </a:solidFill>
              </a:uFill>
              <a:latin typeface="Candara"/>
            </a:endParaRPr>
          </a:p>
        </p:txBody>
      </p:sp>
      <p:sp>
        <p:nvSpPr>
          <p:cNvPr id="88" name="PlaceHolder 3"/>
          <p:cNvSpPr>
            <a:spLocks noGrp="1"/>
          </p:cNvSpPr>
          <p:nvPr>
            <p:ph type="body"/>
          </p:nvPr>
        </p:nvSpPr>
        <p:spPr>
          <a:xfrm>
            <a:off x="4674240" y="1604520"/>
            <a:ext cx="4015800" cy="1896840"/>
          </a:xfrm>
          <a:prstGeom prst="rect">
            <a:avLst/>
          </a:prstGeom>
        </p:spPr>
        <p:txBody>
          <a:bodyPr lIns="0" rIns="0" tIns="0" bIns="0"/>
          <a:p>
            <a:endParaRPr b="0" lang="en-US" sz="2400" spc="-1" strike="noStrike">
              <a:solidFill>
                <a:srgbClr val="073e87"/>
              </a:solidFill>
              <a:uFill>
                <a:solidFill>
                  <a:srgbClr val="ffffff"/>
                </a:solidFill>
              </a:uFill>
              <a:latin typeface="Candara"/>
            </a:endParaRPr>
          </a:p>
        </p:txBody>
      </p:sp>
      <p:sp>
        <p:nvSpPr>
          <p:cNvPr id="89" name="PlaceHolder 4"/>
          <p:cNvSpPr>
            <a:spLocks noGrp="1"/>
          </p:cNvSpPr>
          <p:nvPr>
            <p:ph type="body"/>
          </p:nvPr>
        </p:nvSpPr>
        <p:spPr>
          <a:xfrm>
            <a:off x="4674240" y="3682080"/>
            <a:ext cx="4015800" cy="1896840"/>
          </a:xfrm>
          <a:prstGeom prst="rect">
            <a:avLst/>
          </a:prstGeom>
        </p:spPr>
        <p:txBody>
          <a:bodyPr lIns="0" rIns="0" tIns="0" bIns="0"/>
          <a:p>
            <a:endParaRPr b="0" lang="en-US" sz="2400" spc="-1" strike="noStrike">
              <a:solidFill>
                <a:srgbClr val="073e87"/>
              </a:solidFill>
              <a:uFill>
                <a:solidFill>
                  <a:srgbClr val="ffffff"/>
                </a:solidFill>
              </a:uFill>
              <a:latin typeface="Candara"/>
            </a:endParaRPr>
          </a:p>
        </p:txBody>
      </p:sp>
      <p:sp>
        <p:nvSpPr>
          <p:cNvPr id="90" name="PlaceHolder 5"/>
          <p:cNvSpPr>
            <a:spLocks noGrp="1"/>
          </p:cNvSpPr>
          <p:nvPr>
            <p:ph type="body"/>
          </p:nvPr>
        </p:nvSpPr>
        <p:spPr>
          <a:xfrm>
            <a:off x="457200" y="3682080"/>
            <a:ext cx="4015800" cy="1896840"/>
          </a:xfrm>
          <a:prstGeom prst="rect">
            <a:avLst/>
          </a:prstGeom>
        </p:spPr>
        <p:txBody>
          <a:bodyPr lIns="0" rIns="0" tIns="0" bIns="0"/>
          <a:p>
            <a:endParaRPr b="0" lang="en-US" sz="2400" spc="-1" strike="noStrike">
              <a:solidFill>
                <a:srgbClr val="073e87"/>
              </a:solidFill>
              <a:uFill>
                <a:solidFill>
                  <a:srgbClr val="ffffff"/>
                </a:solidFill>
              </a:uFill>
              <a:latin typeface="Candara"/>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85800" y="1600200"/>
            <a:ext cx="7772040" cy="1779840"/>
          </a:xfrm>
          <a:prstGeom prst="rect">
            <a:avLst/>
          </a:prstGeom>
        </p:spPr>
        <p:txBody>
          <a:bodyPr lIns="0" rIns="0" tIns="0" bIns="0" anchor="ctr"/>
          <a:p>
            <a:endParaRPr b="0" lang="en-US" sz="1800" spc="-1" strike="noStrike">
              <a:solidFill>
                <a:srgbClr val="000000"/>
              </a:solidFill>
              <a:uFill>
                <a:solidFill>
                  <a:srgbClr val="ffffff"/>
                </a:solidFill>
              </a:uFill>
              <a:latin typeface="Candara"/>
            </a:endParaRPr>
          </a:p>
        </p:txBody>
      </p:sp>
      <p:sp>
        <p:nvSpPr>
          <p:cNvPr id="92" name="PlaceHolder 2"/>
          <p:cNvSpPr>
            <a:spLocks noGrp="1"/>
          </p:cNvSpPr>
          <p:nvPr>
            <p:ph type="body"/>
          </p:nvPr>
        </p:nvSpPr>
        <p:spPr>
          <a:xfrm>
            <a:off x="457200" y="1604520"/>
            <a:ext cx="8229240" cy="3977280"/>
          </a:xfrm>
          <a:prstGeom prst="rect">
            <a:avLst/>
          </a:prstGeom>
        </p:spPr>
        <p:txBody>
          <a:bodyPr lIns="0" rIns="0" tIns="0" bIns="0"/>
          <a:p>
            <a:endParaRPr b="0" lang="en-US" sz="2400" spc="-1" strike="noStrike">
              <a:solidFill>
                <a:srgbClr val="073e87"/>
              </a:solidFill>
              <a:uFill>
                <a:solidFill>
                  <a:srgbClr val="ffffff"/>
                </a:solidFill>
              </a:uFill>
              <a:latin typeface="Candara"/>
            </a:endParaRPr>
          </a:p>
        </p:txBody>
      </p:sp>
      <p:sp>
        <p:nvSpPr>
          <p:cNvPr id="93" name="PlaceHolder 3"/>
          <p:cNvSpPr>
            <a:spLocks noGrp="1"/>
          </p:cNvSpPr>
          <p:nvPr>
            <p:ph type="body"/>
          </p:nvPr>
        </p:nvSpPr>
        <p:spPr>
          <a:xfrm>
            <a:off x="457200" y="1604520"/>
            <a:ext cx="8229240" cy="3977280"/>
          </a:xfrm>
          <a:prstGeom prst="rect">
            <a:avLst/>
          </a:prstGeom>
        </p:spPr>
        <p:txBody>
          <a:bodyPr lIns="0" rIns="0" tIns="0" bIns="0"/>
          <a:p>
            <a:endParaRPr b="0" lang="en-US" sz="2400" spc="-1" strike="noStrike">
              <a:solidFill>
                <a:srgbClr val="073e87"/>
              </a:solidFill>
              <a:uFill>
                <a:solidFill>
                  <a:srgbClr val="ffffff"/>
                </a:solidFill>
              </a:uFill>
              <a:latin typeface="Candara"/>
            </a:endParaRPr>
          </a:p>
        </p:txBody>
      </p:sp>
      <p:pic>
        <p:nvPicPr>
          <p:cNvPr id="94" name="" descr=""/>
          <p:cNvPicPr/>
          <p:nvPr/>
        </p:nvPicPr>
        <p:blipFill>
          <a:blip r:embed="rId2"/>
          <a:stretch/>
        </p:blipFill>
        <p:spPr>
          <a:xfrm>
            <a:off x="2079000" y="1604520"/>
            <a:ext cx="4984920" cy="3977280"/>
          </a:xfrm>
          <a:prstGeom prst="rect">
            <a:avLst/>
          </a:prstGeom>
          <a:ln>
            <a:noFill/>
          </a:ln>
        </p:spPr>
      </p:pic>
      <p:pic>
        <p:nvPicPr>
          <p:cNvPr id="95" name="" descr=""/>
          <p:cNvPicPr/>
          <p:nvPr/>
        </p:nvPicPr>
        <p:blipFill>
          <a:blip r:embed="rId3"/>
          <a:stretch/>
        </p:blipFill>
        <p:spPr>
          <a:xfrm>
            <a:off x="2079000" y="1604520"/>
            <a:ext cx="4984920" cy="39772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1600200"/>
            <a:ext cx="7772040" cy="1779840"/>
          </a:xfrm>
          <a:prstGeom prst="rect">
            <a:avLst/>
          </a:prstGeom>
        </p:spPr>
        <p:txBody>
          <a:bodyPr lIns="0" rIns="0" tIns="0" bIns="0" anchor="ctr"/>
          <a:p>
            <a:endParaRPr b="0" lang="en-US" sz="1800" spc="-1" strike="noStrike">
              <a:solidFill>
                <a:srgbClr val="000000"/>
              </a:solidFill>
              <a:uFill>
                <a:solidFill>
                  <a:srgbClr val="ffffff"/>
                </a:solidFill>
              </a:uFill>
              <a:latin typeface="Candara"/>
            </a:endParaRPr>
          </a:p>
        </p:txBody>
      </p:sp>
      <p:sp>
        <p:nvSpPr>
          <p:cNvPr id="20" name="PlaceHolder 2"/>
          <p:cNvSpPr>
            <a:spLocks noGrp="1"/>
          </p:cNvSpPr>
          <p:nvPr>
            <p:ph type="body"/>
          </p:nvPr>
        </p:nvSpPr>
        <p:spPr>
          <a:xfrm>
            <a:off x="457200" y="1604520"/>
            <a:ext cx="8229240" cy="3977280"/>
          </a:xfrm>
          <a:prstGeom prst="rect">
            <a:avLst/>
          </a:prstGeom>
        </p:spPr>
        <p:txBody>
          <a:bodyPr lIns="0" rIns="0" tIns="0" bIns="0"/>
          <a:p>
            <a:endParaRPr b="0" lang="en-US" sz="2400" spc="-1" strike="noStrike">
              <a:solidFill>
                <a:srgbClr val="073e87"/>
              </a:solidFill>
              <a:uFill>
                <a:solidFill>
                  <a:srgbClr val="ffffff"/>
                </a:solidFill>
              </a:uFill>
              <a:latin typeface="Candara"/>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85800" y="1600200"/>
            <a:ext cx="7772040" cy="1779840"/>
          </a:xfrm>
          <a:prstGeom prst="rect">
            <a:avLst/>
          </a:prstGeom>
        </p:spPr>
        <p:txBody>
          <a:bodyPr lIns="0" rIns="0" tIns="0" bIns="0" anchor="ctr"/>
          <a:p>
            <a:endParaRPr b="0" lang="en-US" sz="1800" spc="-1" strike="noStrike">
              <a:solidFill>
                <a:srgbClr val="000000"/>
              </a:solidFill>
              <a:uFill>
                <a:solidFill>
                  <a:srgbClr val="ffffff"/>
                </a:solidFill>
              </a:uFill>
              <a:latin typeface="Candara"/>
            </a:endParaRPr>
          </a:p>
        </p:txBody>
      </p:sp>
      <p:sp>
        <p:nvSpPr>
          <p:cNvPr id="22" name="PlaceHolder 2"/>
          <p:cNvSpPr>
            <a:spLocks noGrp="1"/>
          </p:cNvSpPr>
          <p:nvPr>
            <p:ph type="body"/>
          </p:nvPr>
        </p:nvSpPr>
        <p:spPr>
          <a:xfrm>
            <a:off x="457200" y="1604520"/>
            <a:ext cx="4015800" cy="3977280"/>
          </a:xfrm>
          <a:prstGeom prst="rect">
            <a:avLst/>
          </a:prstGeom>
        </p:spPr>
        <p:txBody>
          <a:bodyPr lIns="0" rIns="0" tIns="0" bIns="0"/>
          <a:p>
            <a:endParaRPr b="0" lang="en-US" sz="2400" spc="-1" strike="noStrike">
              <a:solidFill>
                <a:srgbClr val="073e87"/>
              </a:solidFill>
              <a:uFill>
                <a:solidFill>
                  <a:srgbClr val="ffffff"/>
                </a:solidFill>
              </a:uFill>
              <a:latin typeface="Candara"/>
            </a:endParaRPr>
          </a:p>
        </p:txBody>
      </p:sp>
      <p:sp>
        <p:nvSpPr>
          <p:cNvPr id="23" name="PlaceHolder 3"/>
          <p:cNvSpPr>
            <a:spLocks noGrp="1"/>
          </p:cNvSpPr>
          <p:nvPr>
            <p:ph type="body"/>
          </p:nvPr>
        </p:nvSpPr>
        <p:spPr>
          <a:xfrm>
            <a:off x="4674240" y="1604520"/>
            <a:ext cx="4015800" cy="3977280"/>
          </a:xfrm>
          <a:prstGeom prst="rect">
            <a:avLst/>
          </a:prstGeom>
        </p:spPr>
        <p:txBody>
          <a:bodyPr lIns="0" rIns="0" tIns="0" bIns="0"/>
          <a:p>
            <a:endParaRPr b="0" lang="en-US" sz="2400" spc="-1" strike="noStrike">
              <a:solidFill>
                <a:srgbClr val="073e87"/>
              </a:solidFill>
              <a:uFill>
                <a:solidFill>
                  <a:srgbClr val="ffffff"/>
                </a:solidFill>
              </a:uFill>
              <a:latin typeface="Candara"/>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4" name="PlaceHolder 1"/>
          <p:cNvSpPr>
            <a:spLocks noGrp="1"/>
          </p:cNvSpPr>
          <p:nvPr>
            <p:ph type="title"/>
          </p:nvPr>
        </p:nvSpPr>
        <p:spPr>
          <a:xfrm>
            <a:off x="685800" y="1600200"/>
            <a:ext cx="7772040" cy="1779840"/>
          </a:xfrm>
          <a:prstGeom prst="rect">
            <a:avLst/>
          </a:prstGeom>
        </p:spPr>
        <p:txBody>
          <a:bodyPr lIns="0" rIns="0" tIns="0" bIns="0" anchor="ctr"/>
          <a:p>
            <a:endParaRPr b="0" lang="en-US" sz="1800" spc="-1" strike="noStrike">
              <a:solidFill>
                <a:srgbClr val="000000"/>
              </a:solidFill>
              <a:uFill>
                <a:solidFill>
                  <a:srgbClr val="ffffff"/>
                </a:solidFill>
              </a:uFill>
              <a:latin typeface="Candara"/>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5" name="PlaceHolder 1"/>
          <p:cNvSpPr>
            <a:spLocks noGrp="1"/>
          </p:cNvSpPr>
          <p:nvPr>
            <p:ph type="subTitle"/>
          </p:nvPr>
        </p:nvSpPr>
        <p:spPr>
          <a:xfrm>
            <a:off x="685800" y="1600200"/>
            <a:ext cx="7772040" cy="82515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1600200"/>
            <a:ext cx="7772040" cy="1779840"/>
          </a:xfrm>
          <a:prstGeom prst="rect">
            <a:avLst/>
          </a:prstGeom>
        </p:spPr>
        <p:txBody>
          <a:bodyPr lIns="0" rIns="0" tIns="0" bIns="0" anchor="ctr"/>
          <a:p>
            <a:endParaRPr b="0" lang="en-US" sz="1800" spc="-1" strike="noStrike">
              <a:solidFill>
                <a:srgbClr val="000000"/>
              </a:solidFill>
              <a:uFill>
                <a:solidFill>
                  <a:srgbClr val="ffffff"/>
                </a:solidFill>
              </a:uFill>
              <a:latin typeface="Candara"/>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p>
            <a:endParaRPr b="0" lang="en-US" sz="2400" spc="-1" strike="noStrike">
              <a:solidFill>
                <a:srgbClr val="073e87"/>
              </a:solidFill>
              <a:uFill>
                <a:solidFill>
                  <a:srgbClr val="ffffff"/>
                </a:solidFill>
              </a:uFill>
              <a:latin typeface="Candara"/>
            </a:endParaRPr>
          </a:p>
        </p:txBody>
      </p:sp>
      <p:sp>
        <p:nvSpPr>
          <p:cNvPr id="28" name="PlaceHolder 3"/>
          <p:cNvSpPr>
            <a:spLocks noGrp="1"/>
          </p:cNvSpPr>
          <p:nvPr>
            <p:ph type="body"/>
          </p:nvPr>
        </p:nvSpPr>
        <p:spPr>
          <a:xfrm>
            <a:off x="457200" y="3682080"/>
            <a:ext cx="4015800" cy="1896840"/>
          </a:xfrm>
          <a:prstGeom prst="rect">
            <a:avLst/>
          </a:prstGeom>
        </p:spPr>
        <p:txBody>
          <a:bodyPr lIns="0" rIns="0" tIns="0" bIns="0"/>
          <a:p>
            <a:endParaRPr b="0" lang="en-US" sz="2400" spc="-1" strike="noStrike">
              <a:solidFill>
                <a:srgbClr val="073e87"/>
              </a:solidFill>
              <a:uFill>
                <a:solidFill>
                  <a:srgbClr val="ffffff"/>
                </a:solidFill>
              </a:uFill>
              <a:latin typeface="Candara"/>
            </a:endParaRPr>
          </a:p>
        </p:txBody>
      </p:sp>
      <p:sp>
        <p:nvSpPr>
          <p:cNvPr id="29" name="PlaceHolder 4"/>
          <p:cNvSpPr>
            <a:spLocks noGrp="1"/>
          </p:cNvSpPr>
          <p:nvPr>
            <p:ph type="body"/>
          </p:nvPr>
        </p:nvSpPr>
        <p:spPr>
          <a:xfrm>
            <a:off x="4674240" y="1604520"/>
            <a:ext cx="4015800" cy="3977280"/>
          </a:xfrm>
          <a:prstGeom prst="rect">
            <a:avLst/>
          </a:prstGeom>
        </p:spPr>
        <p:txBody>
          <a:bodyPr lIns="0" rIns="0" tIns="0" bIns="0"/>
          <a:p>
            <a:endParaRPr b="0" lang="en-US" sz="2400" spc="-1" strike="noStrike">
              <a:solidFill>
                <a:srgbClr val="073e87"/>
              </a:solidFill>
              <a:uFill>
                <a:solidFill>
                  <a:srgbClr val="ffffff"/>
                </a:solidFill>
              </a:uFill>
              <a:latin typeface="Candara"/>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85800" y="1600200"/>
            <a:ext cx="7772040" cy="1779840"/>
          </a:xfrm>
          <a:prstGeom prst="rect">
            <a:avLst/>
          </a:prstGeom>
        </p:spPr>
        <p:txBody>
          <a:bodyPr lIns="0" rIns="0" tIns="0" bIns="0" anchor="ctr"/>
          <a:p>
            <a:endParaRPr b="0" lang="en-US" sz="1800" spc="-1" strike="noStrike">
              <a:solidFill>
                <a:srgbClr val="000000"/>
              </a:solidFill>
              <a:uFill>
                <a:solidFill>
                  <a:srgbClr val="ffffff"/>
                </a:solidFill>
              </a:uFill>
              <a:latin typeface="Candara"/>
            </a:endParaRPr>
          </a:p>
        </p:txBody>
      </p:sp>
      <p:sp>
        <p:nvSpPr>
          <p:cNvPr id="31" name="PlaceHolder 2"/>
          <p:cNvSpPr>
            <a:spLocks noGrp="1"/>
          </p:cNvSpPr>
          <p:nvPr>
            <p:ph type="body"/>
          </p:nvPr>
        </p:nvSpPr>
        <p:spPr>
          <a:xfrm>
            <a:off x="457200" y="1604520"/>
            <a:ext cx="4015800" cy="3977280"/>
          </a:xfrm>
          <a:prstGeom prst="rect">
            <a:avLst/>
          </a:prstGeom>
        </p:spPr>
        <p:txBody>
          <a:bodyPr lIns="0" rIns="0" tIns="0" bIns="0"/>
          <a:p>
            <a:endParaRPr b="0" lang="en-US" sz="2400" spc="-1" strike="noStrike">
              <a:solidFill>
                <a:srgbClr val="073e87"/>
              </a:solidFill>
              <a:uFill>
                <a:solidFill>
                  <a:srgbClr val="ffffff"/>
                </a:solidFill>
              </a:uFill>
              <a:latin typeface="Candara"/>
            </a:endParaRPr>
          </a:p>
        </p:txBody>
      </p:sp>
      <p:sp>
        <p:nvSpPr>
          <p:cNvPr id="32" name="PlaceHolder 3"/>
          <p:cNvSpPr>
            <a:spLocks noGrp="1"/>
          </p:cNvSpPr>
          <p:nvPr>
            <p:ph type="body"/>
          </p:nvPr>
        </p:nvSpPr>
        <p:spPr>
          <a:xfrm>
            <a:off x="4674240" y="1604520"/>
            <a:ext cx="4015800" cy="1896840"/>
          </a:xfrm>
          <a:prstGeom prst="rect">
            <a:avLst/>
          </a:prstGeom>
        </p:spPr>
        <p:txBody>
          <a:bodyPr lIns="0" rIns="0" tIns="0" bIns="0"/>
          <a:p>
            <a:endParaRPr b="0" lang="en-US" sz="2400" spc="-1" strike="noStrike">
              <a:solidFill>
                <a:srgbClr val="073e87"/>
              </a:solidFill>
              <a:uFill>
                <a:solidFill>
                  <a:srgbClr val="ffffff"/>
                </a:solidFill>
              </a:uFill>
              <a:latin typeface="Candara"/>
            </a:endParaRPr>
          </a:p>
        </p:txBody>
      </p:sp>
      <p:sp>
        <p:nvSpPr>
          <p:cNvPr id="33" name="PlaceHolder 4"/>
          <p:cNvSpPr>
            <a:spLocks noGrp="1"/>
          </p:cNvSpPr>
          <p:nvPr>
            <p:ph type="body"/>
          </p:nvPr>
        </p:nvSpPr>
        <p:spPr>
          <a:xfrm>
            <a:off x="4674240" y="3682080"/>
            <a:ext cx="4015800" cy="1896840"/>
          </a:xfrm>
          <a:prstGeom prst="rect">
            <a:avLst/>
          </a:prstGeom>
        </p:spPr>
        <p:txBody>
          <a:bodyPr lIns="0" rIns="0" tIns="0" bIns="0"/>
          <a:p>
            <a:endParaRPr b="0" lang="en-US" sz="2400" spc="-1" strike="noStrike">
              <a:solidFill>
                <a:srgbClr val="073e87"/>
              </a:solidFill>
              <a:uFill>
                <a:solidFill>
                  <a:srgbClr val="ffffff"/>
                </a:solidFill>
              </a:uFill>
              <a:latin typeface="Candara"/>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85800" y="1600200"/>
            <a:ext cx="7772040" cy="1779840"/>
          </a:xfrm>
          <a:prstGeom prst="rect">
            <a:avLst/>
          </a:prstGeom>
        </p:spPr>
        <p:txBody>
          <a:bodyPr lIns="0" rIns="0" tIns="0" bIns="0" anchor="ctr"/>
          <a:p>
            <a:endParaRPr b="0" lang="en-US" sz="1800" spc="-1" strike="noStrike">
              <a:solidFill>
                <a:srgbClr val="000000"/>
              </a:solidFill>
              <a:uFill>
                <a:solidFill>
                  <a:srgbClr val="ffffff"/>
                </a:solidFill>
              </a:uFill>
              <a:latin typeface="Candara"/>
            </a:endParaRPr>
          </a:p>
        </p:txBody>
      </p:sp>
      <p:sp>
        <p:nvSpPr>
          <p:cNvPr id="35" name="PlaceHolder 2"/>
          <p:cNvSpPr>
            <a:spLocks noGrp="1"/>
          </p:cNvSpPr>
          <p:nvPr>
            <p:ph type="body"/>
          </p:nvPr>
        </p:nvSpPr>
        <p:spPr>
          <a:xfrm>
            <a:off x="457200" y="1604520"/>
            <a:ext cx="4015800" cy="1896840"/>
          </a:xfrm>
          <a:prstGeom prst="rect">
            <a:avLst/>
          </a:prstGeom>
        </p:spPr>
        <p:txBody>
          <a:bodyPr lIns="0" rIns="0" tIns="0" bIns="0"/>
          <a:p>
            <a:endParaRPr b="0" lang="en-US" sz="2400" spc="-1" strike="noStrike">
              <a:solidFill>
                <a:srgbClr val="073e87"/>
              </a:solidFill>
              <a:uFill>
                <a:solidFill>
                  <a:srgbClr val="ffffff"/>
                </a:solidFill>
              </a:uFill>
              <a:latin typeface="Candara"/>
            </a:endParaRPr>
          </a:p>
        </p:txBody>
      </p:sp>
      <p:sp>
        <p:nvSpPr>
          <p:cNvPr id="36" name="PlaceHolder 3"/>
          <p:cNvSpPr>
            <a:spLocks noGrp="1"/>
          </p:cNvSpPr>
          <p:nvPr>
            <p:ph type="body"/>
          </p:nvPr>
        </p:nvSpPr>
        <p:spPr>
          <a:xfrm>
            <a:off x="4674240" y="1604520"/>
            <a:ext cx="4015800" cy="1896840"/>
          </a:xfrm>
          <a:prstGeom prst="rect">
            <a:avLst/>
          </a:prstGeom>
        </p:spPr>
        <p:txBody>
          <a:bodyPr lIns="0" rIns="0" tIns="0" bIns="0"/>
          <a:p>
            <a:endParaRPr b="0" lang="en-US" sz="2400" spc="-1" strike="noStrike">
              <a:solidFill>
                <a:srgbClr val="073e87"/>
              </a:solidFill>
              <a:uFill>
                <a:solidFill>
                  <a:srgbClr val="ffffff"/>
                </a:solidFill>
              </a:uFill>
              <a:latin typeface="Candara"/>
            </a:endParaRPr>
          </a:p>
        </p:txBody>
      </p:sp>
      <p:sp>
        <p:nvSpPr>
          <p:cNvPr id="37" name="PlaceHolder 4"/>
          <p:cNvSpPr>
            <a:spLocks noGrp="1"/>
          </p:cNvSpPr>
          <p:nvPr>
            <p:ph type="body"/>
          </p:nvPr>
        </p:nvSpPr>
        <p:spPr>
          <a:xfrm>
            <a:off x="457200" y="3682080"/>
            <a:ext cx="8229240" cy="1896840"/>
          </a:xfrm>
          <a:prstGeom prst="rect">
            <a:avLst/>
          </a:prstGeom>
        </p:spPr>
        <p:txBody>
          <a:bodyPr lIns="0" rIns="0" tIns="0" bIns="0"/>
          <a:p>
            <a:endParaRPr b="0" lang="en-US" sz="2400" spc="-1" strike="noStrike">
              <a:solidFill>
                <a:srgbClr val="073e87"/>
              </a:solidFill>
              <a:uFill>
                <a:solidFill>
                  <a:srgbClr val="ffffff"/>
                </a:solidFill>
              </a:uFill>
              <a:latin typeface="Candara"/>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hidden="1"/>
          <p:cNvSpPr/>
          <p:nvPr/>
        </p:nvSpPr>
        <p:spPr>
          <a:xfrm>
            <a:off x="228600" y="228600"/>
            <a:ext cx="8695440" cy="2468520"/>
          </a:xfrm>
          <a:prstGeom prst="roundRect">
            <a:avLst>
              <a:gd name="adj" fmla="val 3362"/>
            </a:avLst>
          </a:prstGeom>
          <a:gradFill>
            <a:gsLst>
              <a:gs pos="0">
                <a:schemeClr val="accent1">
                  <a:lumMod val="75000"/>
                </a:schemeClr>
              </a:gs>
              <a:gs pos="90000">
                <a:schemeClr val="accent1">
                  <a:lumMod val="60000"/>
                  <a:lumOff val="40000"/>
                </a:schemeClr>
              </a:gs>
            </a:gsLst>
            <a:lin ang="16200000"/>
          </a:gradFill>
          <a:ln>
            <a:noFill/>
          </a:ln>
        </p:spPr>
        <p:style>
          <a:lnRef idx="2">
            <a:schemeClr val="accent1">
              <a:shade val="50000"/>
            </a:schemeClr>
          </a:lnRef>
          <a:fillRef idx="1">
            <a:schemeClr val="accent1"/>
          </a:fillRef>
          <a:effectRef idx="0">
            <a:schemeClr val="accent1"/>
          </a:effectRef>
          <a:fontRef idx="minor"/>
        </p:style>
      </p:sp>
      <p:sp>
        <p:nvSpPr>
          <p:cNvPr id="1" name="CustomShape 2"/>
          <p:cNvSpPr/>
          <p:nvPr/>
        </p:nvSpPr>
        <p:spPr>
          <a:xfrm>
            <a:off x="6047280" y="1824480"/>
            <a:ext cx="2876040" cy="713520"/>
          </a:xfrm>
          <a:custGeom>
            <a:avLst/>
            <a:gdLst/>
            <a:ahLst/>
            <a:rect l="l" t="t"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360">
            <a:noFill/>
          </a:ln>
        </p:spPr>
        <p:style>
          <a:lnRef idx="0"/>
          <a:fillRef idx="0"/>
          <a:effectRef idx="0"/>
          <a:fontRef idx="minor"/>
        </p:style>
      </p:sp>
      <p:sp>
        <p:nvSpPr>
          <p:cNvPr id="2" name="CustomShape 3"/>
          <p:cNvSpPr/>
          <p:nvPr/>
        </p:nvSpPr>
        <p:spPr>
          <a:xfrm>
            <a:off x="2619360" y="1696320"/>
            <a:ext cx="5544000" cy="849600"/>
          </a:xfrm>
          <a:custGeom>
            <a:avLst/>
            <a:gdLst/>
            <a:ahLst/>
            <a:rect l="l" t="t"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360">
            <a:noFill/>
          </a:ln>
        </p:spPr>
        <p:style>
          <a:lnRef idx="0"/>
          <a:fillRef idx="0"/>
          <a:effectRef idx="0"/>
          <a:fontRef idx="minor"/>
        </p:style>
      </p:sp>
      <p:sp>
        <p:nvSpPr>
          <p:cNvPr id="3" name="CustomShape 4"/>
          <p:cNvSpPr/>
          <p:nvPr/>
        </p:nvSpPr>
        <p:spPr>
          <a:xfrm>
            <a:off x="2828880" y="1708560"/>
            <a:ext cx="5467680" cy="774000"/>
          </a:xfrm>
          <a:custGeom>
            <a:avLst/>
            <a:gdLst/>
            <a:ahLst/>
            <a:rect l="l" t="t"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a:solidFill>
              <a:srgbClr val="ffffff"/>
            </a:solidFill>
          </a:ln>
        </p:spPr>
        <p:style>
          <a:lnRef idx="0"/>
          <a:fillRef idx="0"/>
          <a:effectRef idx="0"/>
          <a:fontRef idx="minor"/>
        </p:style>
      </p:sp>
      <p:sp>
        <p:nvSpPr>
          <p:cNvPr id="4" name="CustomShape 5"/>
          <p:cNvSpPr/>
          <p:nvPr/>
        </p:nvSpPr>
        <p:spPr>
          <a:xfrm>
            <a:off x="5609520" y="1694880"/>
            <a:ext cx="3307680" cy="651240"/>
          </a:xfrm>
          <a:custGeom>
            <a:avLst/>
            <a:gdLst/>
            <a:ahLst/>
            <a:rect l="l" t="t"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a:solidFill>
              <a:srgbClr val="ffffff"/>
            </a:solidFill>
          </a:ln>
        </p:spPr>
        <p:style>
          <a:lnRef idx="0"/>
          <a:fillRef idx="0"/>
          <a:effectRef idx="0"/>
          <a:fontRef idx="minor"/>
        </p:style>
      </p:sp>
      <p:sp>
        <p:nvSpPr>
          <p:cNvPr id="5" name="CustomShape 6"/>
          <p:cNvSpPr/>
          <p:nvPr/>
        </p:nvSpPr>
        <p:spPr>
          <a:xfrm>
            <a:off x="211680" y="1679400"/>
            <a:ext cx="8723160" cy="1329480"/>
          </a:xfrm>
          <a:custGeom>
            <a:avLst/>
            <a:gdLst/>
            <a:ahLst/>
            <a:rect l="l" t="t"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solidFill>
            <a:srgbClr val="ffffff"/>
          </a:solidFill>
          <a:ln w="9360">
            <a:noFill/>
          </a:ln>
        </p:spPr>
        <p:style>
          <a:lnRef idx="0"/>
          <a:fillRef idx="0"/>
          <a:effectRef idx="0"/>
          <a:fontRef idx="minor"/>
        </p:style>
      </p:sp>
      <p:sp>
        <p:nvSpPr>
          <p:cNvPr id="6" name="CustomShape 7"/>
          <p:cNvSpPr/>
          <p:nvPr/>
        </p:nvSpPr>
        <p:spPr>
          <a:xfrm>
            <a:off x="228600" y="228600"/>
            <a:ext cx="8695440" cy="6034680"/>
          </a:xfrm>
          <a:prstGeom prst="roundRect">
            <a:avLst>
              <a:gd name="adj" fmla="val 1272"/>
            </a:avLst>
          </a:prstGeom>
          <a:gradFill>
            <a:gsLst>
              <a:gs pos="0">
                <a:schemeClr val="accent1">
                  <a:lumMod val="75000"/>
                </a:schemeClr>
              </a:gs>
              <a:gs pos="100000">
                <a:schemeClr val="accent1">
                  <a:lumMod val="60000"/>
                  <a:lumOff val="40000"/>
                </a:scheme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7" name="CustomShape 8"/>
          <p:cNvSpPr/>
          <p:nvPr/>
        </p:nvSpPr>
        <p:spPr>
          <a:xfrm>
            <a:off x="6054840" y="5499360"/>
            <a:ext cx="2879640" cy="714600"/>
          </a:xfrm>
          <a:custGeom>
            <a:avLst/>
            <a:gdLst/>
            <a:ahLst/>
            <a:rect l="l" t="t"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360">
            <a:noFill/>
          </a:ln>
        </p:spPr>
        <p:style>
          <a:lnRef idx="0"/>
          <a:fillRef idx="0"/>
          <a:effectRef idx="0"/>
          <a:fontRef idx="minor"/>
        </p:style>
      </p:sp>
      <p:sp>
        <p:nvSpPr>
          <p:cNvPr id="8" name="CustomShape 9"/>
          <p:cNvSpPr/>
          <p:nvPr/>
        </p:nvSpPr>
        <p:spPr>
          <a:xfrm>
            <a:off x="2622240" y="5370840"/>
            <a:ext cx="5551200" cy="851040"/>
          </a:xfrm>
          <a:custGeom>
            <a:avLst/>
            <a:gdLst/>
            <a:ahLst/>
            <a:rect l="l" t="t"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360">
            <a:noFill/>
          </a:ln>
        </p:spPr>
        <p:style>
          <a:lnRef idx="0"/>
          <a:fillRef idx="0"/>
          <a:effectRef idx="0"/>
          <a:fontRef idx="minor"/>
        </p:style>
      </p:sp>
      <p:sp>
        <p:nvSpPr>
          <p:cNvPr id="9" name="CustomShape 10"/>
          <p:cNvSpPr/>
          <p:nvPr/>
        </p:nvSpPr>
        <p:spPr>
          <a:xfrm>
            <a:off x="2832120" y="5383080"/>
            <a:ext cx="5474520" cy="775080"/>
          </a:xfrm>
          <a:custGeom>
            <a:avLst/>
            <a:gdLst/>
            <a:ahLst/>
            <a:rect l="l" t="t"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a:solidFill>
              <a:srgbClr val="ffffff"/>
            </a:solidFill>
          </a:ln>
        </p:spPr>
        <p:style>
          <a:lnRef idx="0"/>
          <a:fillRef idx="0"/>
          <a:effectRef idx="0"/>
          <a:fontRef idx="minor"/>
        </p:style>
      </p:sp>
      <p:sp>
        <p:nvSpPr>
          <p:cNvPr id="10" name="CustomShape 11"/>
          <p:cNvSpPr/>
          <p:nvPr/>
        </p:nvSpPr>
        <p:spPr>
          <a:xfrm>
            <a:off x="5616360" y="5369760"/>
            <a:ext cx="3312000" cy="651960"/>
          </a:xfrm>
          <a:custGeom>
            <a:avLst/>
            <a:gdLst/>
            <a:ahLst/>
            <a:rect l="l" t="t"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a:solidFill>
              <a:srgbClr val="ffffff"/>
            </a:solidFill>
          </a:ln>
        </p:spPr>
        <p:style>
          <a:lnRef idx="0"/>
          <a:fillRef idx="0"/>
          <a:effectRef idx="0"/>
          <a:fontRef idx="minor"/>
        </p:style>
      </p:sp>
      <p:sp>
        <p:nvSpPr>
          <p:cNvPr id="11" name="CustomShape 12"/>
          <p:cNvSpPr/>
          <p:nvPr/>
        </p:nvSpPr>
        <p:spPr>
          <a:xfrm>
            <a:off x="211680" y="5353920"/>
            <a:ext cx="8723160" cy="1331280"/>
          </a:xfrm>
          <a:custGeom>
            <a:avLst/>
            <a:gdLst/>
            <a:ahLst/>
            <a:rect l="l" t="t"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solidFill>
            <a:srgbClr val="ffffff"/>
          </a:solidFill>
          <a:ln w="9360">
            <a:noFill/>
          </a:ln>
        </p:spPr>
        <p:style>
          <a:lnRef idx="0"/>
          <a:fillRef idx="0"/>
          <a:effectRef idx="0"/>
          <a:fontRef idx="minor"/>
        </p:style>
      </p:sp>
      <p:sp>
        <p:nvSpPr>
          <p:cNvPr id="12" name="PlaceHolder 13"/>
          <p:cNvSpPr>
            <a:spLocks noGrp="1"/>
          </p:cNvSpPr>
          <p:nvPr>
            <p:ph type="title"/>
          </p:nvPr>
        </p:nvSpPr>
        <p:spPr>
          <a:xfrm>
            <a:off x="685800" y="1600200"/>
            <a:ext cx="7772040" cy="1779840"/>
          </a:xfrm>
          <a:prstGeom prst="rect">
            <a:avLst/>
          </a:prstGeom>
        </p:spPr>
        <p:txBody>
          <a:bodyPr anchor="b"/>
          <a:p>
            <a:pPr algn="ctr">
              <a:lnSpc>
                <a:spcPct val="100000"/>
              </a:lnSpc>
            </a:pPr>
            <a:r>
              <a:rPr b="0" lang="en-US" sz="4400" spc="-1" strike="noStrike">
                <a:solidFill>
                  <a:srgbClr val="ffffff"/>
                </a:solidFill>
                <a:uFill>
                  <a:solidFill>
                    <a:srgbClr val="ffffff"/>
                  </a:solidFill>
                </a:uFill>
                <a:latin typeface="Candara"/>
              </a:rPr>
              <a:t>Click to edit Master title </a:t>
            </a:r>
            <a:r>
              <a:rPr b="0" lang="en-US" sz="4400" spc="-1" strike="noStrike">
                <a:solidFill>
                  <a:srgbClr val="ffffff"/>
                </a:solidFill>
                <a:uFill>
                  <a:solidFill>
                    <a:srgbClr val="ffffff"/>
                  </a:solidFill>
                </a:uFill>
                <a:latin typeface="Candara"/>
              </a:rPr>
              <a:t>style</a:t>
            </a:r>
            <a:endParaRPr b="0" lang="en-US" sz="1800" spc="-1" strike="noStrike">
              <a:solidFill>
                <a:srgbClr val="000000"/>
              </a:solidFill>
              <a:uFill>
                <a:solidFill>
                  <a:srgbClr val="ffffff"/>
                </a:solidFill>
              </a:uFill>
              <a:latin typeface="Candara"/>
            </a:endParaRPr>
          </a:p>
        </p:txBody>
      </p:sp>
      <p:sp>
        <p:nvSpPr>
          <p:cNvPr id="13" name="PlaceHolder 14"/>
          <p:cNvSpPr>
            <a:spLocks noGrp="1"/>
          </p:cNvSpPr>
          <p:nvPr>
            <p:ph type="dt"/>
          </p:nvPr>
        </p:nvSpPr>
        <p:spPr>
          <a:xfrm>
            <a:off x="5163840" y="6250320"/>
            <a:ext cx="3786480" cy="364680"/>
          </a:xfrm>
          <a:prstGeom prst="rect">
            <a:avLst/>
          </a:prstGeom>
        </p:spPr>
        <p:txBody>
          <a:bodyPr anchor="ctr"/>
          <a:p>
            <a:pPr algn="r">
              <a:lnSpc>
                <a:spcPct val="100000"/>
              </a:lnSpc>
            </a:pPr>
            <a:r>
              <a:rPr b="0" lang="en-IN" sz="1000" spc="-1" strike="noStrike">
                <a:solidFill>
                  <a:srgbClr val="073e87"/>
                </a:solidFill>
                <a:uFill>
                  <a:solidFill>
                    <a:srgbClr val="ffffff"/>
                  </a:solidFill>
                </a:uFill>
                <a:latin typeface="Candara"/>
              </a:rPr>
              <a:t>21/08/17</a:t>
            </a:r>
            <a:endParaRPr b="0" lang="en-IN" sz="1400" spc="-1" strike="noStrike">
              <a:solidFill>
                <a:srgbClr val="000000"/>
              </a:solidFill>
              <a:uFill>
                <a:solidFill>
                  <a:srgbClr val="ffffff"/>
                </a:solidFill>
              </a:uFill>
              <a:latin typeface="Times New Roman"/>
            </a:endParaRPr>
          </a:p>
        </p:txBody>
      </p:sp>
      <p:sp>
        <p:nvSpPr>
          <p:cNvPr id="14" name="PlaceHolder 15"/>
          <p:cNvSpPr>
            <a:spLocks noGrp="1"/>
          </p:cNvSpPr>
          <p:nvPr>
            <p:ph type="ftr"/>
          </p:nvPr>
        </p:nvSpPr>
        <p:spPr>
          <a:xfrm>
            <a:off x="193680" y="6250320"/>
            <a:ext cx="3786480" cy="364680"/>
          </a:xfrm>
          <a:prstGeom prst="rect">
            <a:avLst/>
          </a:prstGeom>
        </p:spPr>
        <p:txBody>
          <a:bodyPr anchor="ctr"/>
          <a:p>
            <a:endParaRPr b="0" lang="en-IN" sz="2400" spc="-1" strike="noStrike">
              <a:solidFill>
                <a:srgbClr val="000000"/>
              </a:solidFill>
              <a:uFill>
                <a:solidFill>
                  <a:srgbClr val="ffffff"/>
                </a:solidFill>
              </a:uFill>
              <a:latin typeface="Times New Roman"/>
            </a:endParaRPr>
          </a:p>
        </p:txBody>
      </p:sp>
      <p:sp>
        <p:nvSpPr>
          <p:cNvPr id="15" name="PlaceHolder 16"/>
          <p:cNvSpPr>
            <a:spLocks noGrp="1"/>
          </p:cNvSpPr>
          <p:nvPr>
            <p:ph type="sldNum"/>
          </p:nvPr>
        </p:nvSpPr>
        <p:spPr>
          <a:xfrm>
            <a:off x="3990960" y="6250320"/>
            <a:ext cx="1161360" cy="364680"/>
          </a:xfrm>
          <a:prstGeom prst="rect">
            <a:avLst/>
          </a:prstGeom>
        </p:spPr>
        <p:txBody>
          <a:bodyPr anchor="ctr"/>
          <a:p>
            <a:pPr algn="ctr">
              <a:lnSpc>
                <a:spcPct val="100000"/>
              </a:lnSpc>
            </a:pPr>
            <a:fld id="{CB1AA2D9-0B0C-4F31-ABB6-2108BB2A4BF3}" type="slidenum">
              <a:rPr b="0" lang="en-IN" sz="1000" spc="-1" strike="noStrike">
                <a:solidFill>
                  <a:srgbClr val="073e87"/>
                </a:solidFill>
                <a:uFill>
                  <a:solidFill>
                    <a:srgbClr val="ffffff"/>
                  </a:solidFill>
                </a:uFill>
                <a:latin typeface="Candara"/>
              </a:rPr>
              <a:t>&lt;number&gt;</a:t>
            </a:fld>
            <a:endParaRPr b="0" lang="en-IN" sz="1400" spc="-1" strike="noStrike">
              <a:solidFill>
                <a:srgbClr val="000000"/>
              </a:solidFill>
              <a:uFill>
                <a:solidFill>
                  <a:srgbClr val="ffffff"/>
                </a:solidFill>
              </a:uFill>
              <a:latin typeface="Times New Roman"/>
            </a:endParaRPr>
          </a:p>
        </p:txBody>
      </p:sp>
      <p:sp>
        <p:nvSpPr>
          <p:cNvPr id="16" name="PlaceHolder 17"/>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US" sz="2400" spc="-1" strike="noStrike">
                <a:solidFill>
                  <a:srgbClr val="073e87"/>
                </a:solidFill>
                <a:uFill>
                  <a:solidFill>
                    <a:srgbClr val="ffffff"/>
                  </a:solidFill>
                </a:uFill>
                <a:latin typeface="Candara"/>
              </a:rPr>
              <a:t>Click to edit the outline text format</a:t>
            </a:r>
            <a:endParaRPr b="0" lang="en-US" sz="2400" spc="-1" strike="noStrike">
              <a:solidFill>
                <a:srgbClr val="073e87"/>
              </a:solidFill>
              <a:uFill>
                <a:solidFill>
                  <a:srgbClr val="ffffff"/>
                </a:solidFill>
              </a:uFill>
              <a:latin typeface="Candara"/>
            </a:endParaRPr>
          </a:p>
          <a:p>
            <a:pPr lvl="1" marL="864000" indent="-324000">
              <a:buClr>
                <a:srgbClr val="000000"/>
              </a:buClr>
              <a:buSzPct val="75000"/>
              <a:buFont typeface="Symbol" charset="2"/>
              <a:buChar char=""/>
            </a:pPr>
            <a:r>
              <a:rPr b="0" lang="en-US" sz="2000" spc="-1" strike="noStrike">
                <a:solidFill>
                  <a:srgbClr val="073e87"/>
                </a:solidFill>
                <a:uFill>
                  <a:solidFill>
                    <a:srgbClr val="ffffff"/>
                  </a:solidFill>
                </a:uFill>
                <a:latin typeface="Candara"/>
              </a:rPr>
              <a:t>Second Outline Level</a:t>
            </a:r>
            <a:endParaRPr b="0" lang="en-US" sz="2000" spc="-1" strike="noStrike">
              <a:solidFill>
                <a:srgbClr val="073e87"/>
              </a:solidFill>
              <a:uFill>
                <a:solidFill>
                  <a:srgbClr val="ffffff"/>
                </a:solidFill>
              </a:uFill>
              <a:latin typeface="Candara"/>
            </a:endParaRPr>
          </a:p>
          <a:p>
            <a:pPr lvl="2" marL="1296000" indent="-288000">
              <a:buClr>
                <a:srgbClr val="000000"/>
              </a:buClr>
              <a:buSzPct val="45000"/>
              <a:buFont typeface="Wingdings" charset="2"/>
              <a:buChar char=""/>
            </a:pPr>
            <a:r>
              <a:rPr b="0" lang="en-US" sz="1800" spc="-1" strike="noStrike">
                <a:solidFill>
                  <a:srgbClr val="073e87"/>
                </a:solidFill>
                <a:uFill>
                  <a:solidFill>
                    <a:srgbClr val="ffffff"/>
                  </a:solidFill>
                </a:uFill>
                <a:latin typeface="Candara"/>
              </a:rPr>
              <a:t>Third Outline Level</a:t>
            </a:r>
            <a:endParaRPr b="0" lang="en-US" sz="1800" spc="-1" strike="noStrike">
              <a:solidFill>
                <a:srgbClr val="073e87"/>
              </a:solidFill>
              <a:uFill>
                <a:solidFill>
                  <a:srgbClr val="ffffff"/>
                </a:solidFill>
              </a:uFill>
              <a:latin typeface="Candara"/>
            </a:endParaRPr>
          </a:p>
          <a:p>
            <a:pPr lvl="3" marL="1728000" indent="-216000">
              <a:buClr>
                <a:srgbClr val="000000"/>
              </a:buClr>
              <a:buSzPct val="75000"/>
              <a:buFont typeface="Symbol" charset="2"/>
              <a:buChar char=""/>
            </a:pPr>
            <a:r>
              <a:rPr b="0" lang="en-US" sz="1600" spc="-1" strike="noStrike">
                <a:solidFill>
                  <a:srgbClr val="073e87"/>
                </a:solidFill>
                <a:uFill>
                  <a:solidFill>
                    <a:srgbClr val="ffffff"/>
                  </a:solidFill>
                </a:uFill>
                <a:latin typeface="Candara"/>
              </a:rPr>
              <a:t>Fourth Outline Level</a:t>
            </a:r>
            <a:endParaRPr b="0" lang="en-US" sz="1600" spc="-1" strike="noStrike">
              <a:solidFill>
                <a:srgbClr val="073e87"/>
              </a:solidFill>
              <a:uFill>
                <a:solidFill>
                  <a:srgbClr val="ffffff"/>
                </a:solidFill>
              </a:uFill>
              <a:latin typeface="Candara"/>
            </a:endParaRPr>
          </a:p>
          <a:p>
            <a:pPr lvl="4" marL="2160000" indent="-216000">
              <a:buClr>
                <a:srgbClr val="000000"/>
              </a:buClr>
              <a:buSzPct val="45000"/>
              <a:buFont typeface="Wingdings" charset="2"/>
              <a:buChar char=""/>
            </a:pPr>
            <a:r>
              <a:rPr b="0" lang="en-US" sz="2000" spc="-1" strike="noStrike">
                <a:solidFill>
                  <a:srgbClr val="073e87"/>
                </a:solidFill>
                <a:uFill>
                  <a:solidFill>
                    <a:srgbClr val="ffffff"/>
                  </a:solidFill>
                </a:uFill>
                <a:latin typeface="Candara"/>
              </a:rPr>
              <a:t>Fifth Outline Level</a:t>
            </a:r>
            <a:endParaRPr b="0" lang="en-US" sz="2000" spc="-1" strike="noStrike">
              <a:solidFill>
                <a:srgbClr val="073e87"/>
              </a:solidFill>
              <a:uFill>
                <a:solidFill>
                  <a:srgbClr val="ffffff"/>
                </a:solidFill>
              </a:uFill>
              <a:latin typeface="Candara"/>
            </a:endParaRPr>
          </a:p>
          <a:p>
            <a:pPr lvl="5" marL="2592000" indent="-216000">
              <a:buClr>
                <a:srgbClr val="000000"/>
              </a:buClr>
              <a:buSzPct val="45000"/>
              <a:buFont typeface="Wingdings" charset="2"/>
              <a:buChar char=""/>
            </a:pPr>
            <a:r>
              <a:rPr b="0" lang="en-US" sz="2000" spc="-1" strike="noStrike">
                <a:solidFill>
                  <a:srgbClr val="073e87"/>
                </a:solidFill>
                <a:uFill>
                  <a:solidFill>
                    <a:srgbClr val="ffffff"/>
                  </a:solidFill>
                </a:uFill>
                <a:latin typeface="Candara"/>
              </a:rPr>
              <a:t>Sixth Outline Level</a:t>
            </a:r>
            <a:endParaRPr b="0" lang="en-US" sz="2000" spc="-1" strike="noStrike">
              <a:solidFill>
                <a:srgbClr val="073e87"/>
              </a:solidFill>
              <a:uFill>
                <a:solidFill>
                  <a:srgbClr val="ffffff"/>
                </a:solidFill>
              </a:uFill>
              <a:latin typeface="Candara"/>
            </a:endParaRPr>
          </a:p>
          <a:p>
            <a:pPr lvl="6" marL="3024000" indent="-216000">
              <a:buClr>
                <a:srgbClr val="000000"/>
              </a:buClr>
              <a:buSzPct val="45000"/>
              <a:buFont typeface="Wingdings" charset="2"/>
              <a:buChar char=""/>
            </a:pPr>
            <a:r>
              <a:rPr b="0" lang="en-US" sz="2000" spc="-1" strike="noStrike">
                <a:solidFill>
                  <a:srgbClr val="073e87"/>
                </a:solidFill>
                <a:uFill>
                  <a:solidFill>
                    <a:srgbClr val="ffffff"/>
                  </a:solidFill>
                </a:uFill>
                <a:latin typeface="Candara"/>
              </a:rPr>
              <a:t>Seventh Outline Level</a:t>
            </a:r>
            <a:endParaRPr b="0" lang="en-US" sz="2000" spc="-1" strike="noStrike">
              <a:solidFill>
                <a:srgbClr val="073e87"/>
              </a:solidFill>
              <a:uFill>
                <a:solidFill>
                  <a:srgbClr val="ffffff"/>
                </a:solidFill>
              </a:uFill>
              <a:latin typeface="Candara"/>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1" name="CustomShape 1"/>
          <p:cNvSpPr/>
          <p:nvPr/>
        </p:nvSpPr>
        <p:spPr>
          <a:xfrm>
            <a:off x="228600" y="228600"/>
            <a:ext cx="8695440" cy="2468520"/>
          </a:xfrm>
          <a:prstGeom prst="roundRect">
            <a:avLst>
              <a:gd name="adj" fmla="val 3362"/>
            </a:avLst>
          </a:prstGeom>
          <a:gradFill>
            <a:gsLst>
              <a:gs pos="0">
                <a:schemeClr val="accent1">
                  <a:lumMod val="75000"/>
                </a:schemeClr>
              </a:gs>
              <a:gs pos="90000">
                <a:schemeClr val="accent1">
                  <a:lumMod val="60000"/>
                  <a:lumOff val="40000"/>
                </a:schemeClr>
              </a:gs>
            </a:gsLst>
            <a:lin ang="16200000"/>
          </a:gradFill>
          <a:ln>
            <a:noFill/>
          </a:ln>
        </p:spPr>
        <p:style>
          <a:lnRef idx="2">
            <a:schemeClr val="accent1">
              <a:shade val="50000"/>
            </a:schemeClr>
          </a:lnRef>
          <a:fillRef idx="1">
            <a:schemeClr val="accent1"/>
          </a:fillRef>
          <a:effectRef idx="0">
            <a:schemeClr val="accent1"/>
          </a:effectRef>
          <a:fontRef idx="minor"/>
        </p:style>
      </p:sp>
      <p:sp>
        <p:nvSpPr>
          <p:cNvPr id="52" name="CustomShape 2"/>
          <p:cNvSpPr/>
          <p:nvPr/>
        </p:nvSpPr>
        <p:spPr>
          <a:xfrm>
            <a:off x="6047280" y="1824480"/>
            <a:ext cx="2876040" cy="713520"/>
          </a:xfrm>
          <a:custGeom>
            <a:avLst/>
            <a:gdLst/>
            <a:ahLst/>
            <a:rect l="l" t="t"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360">
            <a:noFill/>
          </a:ln>
        </p:spPr>
        <p:style>
          <a:lnRef idx="0"/>
          <a:fillRef idx="0"/>
          <a:effectRef idx="0"/>
          <a:fontRef idx="minor"/>
        </p:style>
      </p:sp>
      <p:sp>
        <p:nvSpPr>
          <p:cNvPr id="53" name="CustomShape 3"/>
          <p:cNvSpPr/>
          <p:nvPr/>
        </p:nvSpPr>
        <p:spPr>
          <a:xfrm>
            <a:off x="2619360" y="1696320"/>
            <a:ext cx="5544000" cy="849600"/>
          </a:xfrm>
          <a:custGeom>
            <a:avLst/>
            <a:gdLst/>
            <a:ahLst/>
            <a:rect l="l" t="t"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360">
            <a:noFill/>
          </a:ln>
        </p:spPr>
        <p:style>
          <a:lnRef idx="0"/>
          <a:fillRef idx="0"/>
          <a:effectRef idx="0"/>
          <a:fontRef idx="minor"/>
        </p:style>
      </p:sp>
      <p:sp>
        <p:nvSpPr>
          <p:cNvPr id="54" name="CustomShape 4"/>
          <p:cNvSpPr/>
          <p:nvPr/>
        </p:nvSpPr>
        <p:spPr>
          <a:xfrm>
            <a:off x="2828880" y="1708560"/>
            <a:ext cx="5467680" cy="774000"/>
          </a:xfrm>
          <a:custGeom>
            <a:avLst/>
            <a:gdLst/>
            <a:ahLst/>
            <a:rect l="l" t="t"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a:solidFill>
              <a:srgbClr val="ffffff"/>
            </a:solidFill>
          </a:ln>
        </p:spPr>
        <p:style>
          <a:lnRef idx="0"/>
          <a:fillRef idx="0"/>
          <a:effectRef idx="0"/>
          <a:fontRef idx="minor"/>
        </p:style>
      </p:sp>
      <p:sp>
        <p:nvSpPr>
          <p:cNvPr id="55" name="CustomShape 5"/>
          <p:cNvSpPr/>
          <p:nvPr/>
        </p:nvSpPr>
        <p:spPr>
          <a:xfrm>
            <a:off x="5609520" y="1694880"/>
            <a:ext cx="3307680" cy="651240"/>
          </a:xfrm>
          <a:custGeom>
            <a:avLst/>
            <a:gdLst/>
            <a:ahLst/>
            <a:rect l="l" t="t"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a:solidFill>
              <a:srgbClr val="ffffff"/>
            </a:solidFill>
          </a:ln>
        </p:spPr>
        <p:style>
          <a:lnRef idx="0"/>
          <a:fillRef idx="0"/>
          <a:effectRef idx="0"/>
          <a:fontRef idx="minor"/>
        </p:style>
      </p:sp>
      <p:sp>
        <p:nvSpPr>
          <p:cNvPr id="56" name="CustomShape 6"/>
          <p:cNvSpPr/>
          <p:nvPr/>
        </p:nvSpPr>
        <p:spPr>
          <a:xfrm>
            <a:off x="211680" y="1679400"/>
            <a:ext cx="8723160" cy="1329480"/>
          </a:xfrm>
          <a:custGeom>
            <a:avLst/>
            <a:gdLst/>
            <a:ahLst/>
            <a:rect l="l" t="t"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solidFill>
            <a:srgbClr val="ffffff"/>
          </a:solidFill>
          <a:ln w="9360">
            <a:noFill/>
          </a:ln>
        </p:spPr>
        <p:style>
          <a:lnRef idx="0"/>
          <a:fillRef idx="0"/>
          <a:effectRef idx="0"/>
          <a:fontRef idx="minor"/>
        </p:style>
      </p:sp>
      <p:sp>
        <p:nvSpPr>
          <p:cNvPr id="57" name="PlaceHolder 7"/>
          <p:cNvSpPr>
            <a:spLocks noGrp="1"/>
          </p:cNvSpPr>
          <p:nvPr>
            <p:ph type="body"/>
          </p:nvPr>
        </p:nvSpPr>
        <p:spPr>
          <a:xfrm>
            <a:off x="871920" y="2675520"/>
            <a:ext cx="7408080" cy="3450240"/>
          </a:xfrm>
          <a:prstGeom prst="rect">
            <a:avLst/>
          </a:prstGeom>
        </p:spPr>
        <p:txBody>
          <a:bodyPr/>
          <a:p>
            <a:pPr marL="432000" indent="-324000">
              <a:buClr>
                <a:srgbClr val="000000"/>
              </a:buClr>
              <a:buSzPct val="45000"/>
              <a:buFont typeface="Wingdings" charset="2"/>
              <a:buChar char=""/>
            </a:pPr>
            <a:r>
              <a:rPr b="0" lang="en-US" sz="2400" spc="-1" strike="noStrike">
                <a:solidFill>
                  <a:srgbClr val="073e87"/>
                </a:solidFill>
                <a:uFill>
                  <a:solidFill>
                    <a:srgbClr val="ffffff"/>
                  </a:solidFill>
                </a:uFill>
                <a:latin typeface="Candara"/>
              </a:rPr>
              <a:t>Click to edit the outline text format</a:t>
            </a:r>
            <a:endParaRPr b="0" lang="en-US" sz="2400" spc="-1" strike="noStrike">
              <a:solidFill>
                <a:srgbClr val="073e87"/>
              </a:solidFill>
              <a:uFill>
                <a:solidFill>
                  <a:srgbClr val="ffffff"/>
                </a:solidFill>
              </a:uFill>
              <a:latin typeface="Candara"/>
            </a:endParaRPr>
          </a:p>
          <a:p>
            <a:pPr lvl="1" marL="864000" indent="-324000">
              <a:buClr>
                <a:srgbClr val="000000"/>
              </a:buClr>
              <a:buSzPct val="75000"/>
              <a:buFont typeface="Symbol" charset="2"/>
              <a:buChar char=""/>
            </a:pPr>
            <a:r>
              <a:rPr b="0" lang="en-US" sz="2400" spc="-1" strike="noStrike">
                <a:solidFill>
                  <a:srgbClr val="073e87"/>
                </a:solidFill>
                <a:uFill>
                  <a:solidFill>
                    <a:srgbClr val="ffffff"/>
                  </a:solidFill>
                </a:uFill>
                <a:latin typeface="Candara"/>
              </a:rPr>
              <a:t>Second Outline Level</a:t>
            </a:r>
            <a:endParaRPr b="0" lang="en-US" sz="2400" spc="-1" strike="noStrike">
              <a:solidFill>
                <a:srgbClr val="073e87"/>
              </a:solidFill>
              <a:uFill>
                <a:solidFill>
                  <a:srgbClr val="ffffff"/>
                </a:solidFill>
              </a:uFill>
              <a:latin typeface="Candara"/>
            </a:endParaRPr>
          </a:p>
          <a:p>
            <a:pPr lvl="2" marL="1296000" indent="-288000">
              <a:buClr>
                <a:srgbClr val="000000"/>
              </a:buClr>
              <a:buSzPct val="45000"/>
              <a:buFont typeface="Wingdings" charset="2"/>
              <a:buChar char=""/>
            </a:pPr>
            <a:r>
              <a:rPr b="0" lang="en-US" sz="2400" spc="-1" strike="noStrike">
                <a:solidFill>
                  <a:srgbClr val="073e87"/>
                </a:solidFill>
                <a:uFill>
                  <a:solidFill>
                    <a:srgbClr val="ffffff"/>
                  </a:solidFill>
                </a:uFill>
                <a:latin typeface="Candara"/>
              </a:rPr>
              <a:t>Third Outline Level</a:t>
            </a:r>
            <a:endParaRPr b="0" lang="en-US" sz="2400" spc="-1" strike="noStrike">
              <a:solidFill>
                <a:srgbClr val="073e87"/>
              </a:solidFill>
              <a:uFill>
                <a:solidFill>
                  <a:srgbClr val="ffffff"/>
                </a:solidFill>
              </a:uFill>
              <a:latin typeface="Candara"/>
            </a:endParaRPr>
          </a:p>
          <a:p>
            <a:pPr lvl="3" marL="1728000" indent="-216000">
              <a:buClr>
                <a:srgbClr val="000000"/>
              </a:buClr>
              <a:buSzPct val="75000"/>
              <a:buFont typeface="Symbol" charset="2"/>
              <a:buChar char=""/>
            </a:pPr>
            <a:r>
              <a:rPr b="0" lang="en-US" sz="2400" spc="-1" strike="noStrike">
                <a:solidFill>
                  <a:srgbClr val="073e87"/>
                </a:solidFill>
                <a:uFill>
                  <a:solidFill>
                    <a:srgbClr val="ffffff"/>
                  </a:solidFill>
                </a:uFill>
                <a:latin typeface="Candara"/>
              </a:rPr>
              <a:t>Fourth Outline Level</a:t>
            </a:r>
            <a:endParaRPr b="0" lang="en-US" sz="2400" spc="-1" strike="noStrike">
              <a:solidFill>
                <a:srgbClr val="073e87"/>
              </a:solidFill>
              <a:uFill>
                <a:solidFill>
                  <a:srgbClr val="ffffff"/>
                </a:solidFill>
              </a:uFill>
              <a:latin typeface="Candara"/>
            </a:endParaRPr>
          </a:p>
          <a:p>
            <a:pPr lvl="4" marL="2160000" indent="-216000">
              <a:buClr>
                <a:srgbClr val="000000"/>
              </a:buClr>
              <a:buSzPct val="45000"/>
              <a:buFont typeface="Wingdings" charset="2"/>
              <a:buChar char=""/>
            </a:pPr>
            <a:r>
              <a:rPr b="0" lang="en-US" sz="2400" spc="-1" strike="noStrike">
                <a:solidFill>
                  <a:srgbClr val="073e87"/>
                </a:solidFill>
                <a:uFill>
                  <a:solidFill>
                    <a:srgbClr val="ffffff"/>
                  </a:solidFill>
                </a:uFill>
                <a:latin typeface="Candara"/>
              </a:rPr>
              <a:t>Fifth Outline Level</a:t>
            </a:r>
            <a:endParaRPr b="0" lang="en-US" sz="2400" spc="-1" strike="noStrike">
              <a:solidFill>
                <a:srgbClr val="073e87"/>
              </a:solidFill>
              <a:uFill>
                <a:solidFill>
                  <a:srgbClr val="ffffff"/>
                </a:solidFill>
              </a:uFill>
              <a:latin typeface="Candara"/>
            </a:endParaRPr>
          </a:p>
          <a:p>
            <a:pPr lvl="5" marL="2592000" indent="-216000">
              <a:buClr>
                <a:srgbClr val="000000"/>
              </a:buClr>
              <a:buSzPct val="45000"/>
              <a:buFont typeface="Wingdings" charset="2"/>
              <a:buChar char=""/>
            </a:pPr>
            <a:r>
              <a:rPr b="0" lang="en-US" sz="2400" spc="-1" strike="noStrike">
                <a:solidFill>
                  <a:srgbClr val="073e87"/>
                </a:solidFill>
                <a:uFill>
                  <a:solidFill>
                    <a:srgbClr val="ffffff"/>
                  </a:solidFill>
                </a:uFill>
                <a:latin typeface="Candara"/>
              </a:rPr>
              <a:t>Sixth Outline Level</a:t>
            </a:r>
            <a:endParaRPr b="0" lang="en-US" sz="2400" spc="-1" strike="noStrike">
              <a:solidFill>
                <a:srgbClr val="073e87"/>
              </a:solidFill>
              <a:uFill>
                <a:solidFill>
                  <a:srgbClr val="ffffff"/>
                </a:solidFill>
              </a:uFill>
              <a:latin typeface="Candara"/>
            </a:endParaRPr>
          </a:p>
          <a:p>
            <a:pPr marL="274320" indent="-273960">
              <a:lnSpc>
                <a:spcPct val="100000"/>
              </a:lnSpc>
              <a:buClr>
                <a:srgbClr val="31b6fd"/>
              </a:buClr>
              <a:buFont typeface="Symbol"/>
              <a:buChar char=""/>
            </a:pPr>
            <a:r>
              <a:rPr b="0" lang="en-US" sz="2400" spc="-1" strike="noStrike">
                <a:solidFill>
                  <a:srgbClr val="073e87"/>
                </a:solidFill>
                <a:uFill>
                  <a:solidFill>
                    <a:srgbClr val="ffffff"/>
                  </a:solidFill>
                </a:uFill>
                <a:latin typeface="Candara"/>
              </a:rPr>
              <a:t>Seventh Outline LevelClick to edit Master text styles</a:t>
            </a:r>
            <a:endParaRPr b="0" lang="en-US" sz="2400" spc="-1" strike="noStrike">
              <a:solidFill>
                <a:srgbClr val="073e87"/>
              </a:solidFill>
              <a:uFill>
                <a:solidFill>
                  <a:srgbClr val="ffffff"/>
                </a:solidFill>
              </a:uFill>
              <a:latin typeface="Candara"/>
            </a:endParaRPr>
          </a:p>
          <a:p>
            <a:pPr lvl="1" marL="576360" indent="-273960">
              <a:lnSpc>
                <a:spcPct val="100000"/>
              </a:lnSpc>
              <a:buClr>
                <a:srgbClr val="31b6fd"/>
              </a:buClr>
              <a:buFont typeface="Symbol"/>
              <a:buChar char=""/>
            </a:pPr>
            <a:r>
              <a:rPr b="0" lang="en-US" sz="2200" spc="-1" strike="noStrike">
                <a:solidFill>
                  <a:srgbClr val="073e87"/>
                </a:solidFill>
                <a:uFill>
                  <a:solidFill>
                    <a:srgbClr val="ffffff"/>
                  </a:solidFill>
                </a:uFill>
                <a:latin typeface="Candara"/>
              </a:rPr>
              <a:t>Second level</a:t>
            </a:r>
            <a:endParaRPr b="0" lang="en-US" sz="2400" spc="-1" strike="noStrike">
              <a:solidFill>
                <a:srgbClr val="073e87"/>
              </a:solidFill>
              <a:uFill>
                <a:solidFill>
                  <a:srgbClr val="ffffff"/>
                </a:solidFill>
              </a:uFill>
              <a:latin typeface="Candara"/>
            </a:endParaRPr>
          </a:p>
          <a:p>
            <a:pPr lvl="2" marL="855720" indent="-228240">
              <a:lnSpc>
                <a:spcPct val="100000"/>
              </a:lnSpc>
              <a:buClr>
                <a:srgbClr val="31b6fd"/>
              </a:buClr>
              <a:buFont typeface="Symbol"/>
              <a:buChar char=""/>
            </a:pPr>
            <a:r>
              <a:rPr b="0" lang="en-US" sz="2000" spc="-1" strike="noStrike">
                <a:solidFill>
                  <a:srgbClr val="073e87"/>
                </a:solidFill>
                <a:uFill>
                  <a:solidFill>
                    <a:srgbClr val="ffffff"/>
                  </a:solidFill>
                </a:uFill>
                <a:latin typeface="Candara"/>
              </a:rPr>
              <a:t>Third level</a:t>
            </a:r>
            <a:endParaRPr b="0" lang="en-US" sz="2400" spc="-1" strike="noStrike">
              <a:solidFill>
                <a:srgbClr val="073e87"/>
              </a:solidFill>
              <a:uFill>
                <a:solidFill>
                  <a:srgbClr val="ffffff"/>
                </a:solidFill>
              </a:uFill>
              <a:latin typeface="Candara"/>
            </a:endParaRPr>
          </a:p>
          <a:p>
            <a:pPr lvl="3" marL="1143000" indent="-228240">
              <a:lnSpc>
                <a:spcPct val="100000"/>
              </a:lnSpc>
              <a:buClr>
                <a:srgbClr val="31b6fd"/>
              </a:buClr>
              <a:buFont typeface="Symbol"/>
              <a:buChar char=""/>
            </a:pPr>
            <a:r>
              <a:rPr b="0" lang="en-US" sz="1800" spc="-1" strike="noStrike">
                <a:solidFill>
                  <a:srgbClr val="073e87"/>
                </a:solidFill>
                <a:uFill>
                  <a:solidFill>
                    <a:srgbClr val="ffffff"/>
                  </a:solidFill>
                </a:uFill>
                <a:latin typeface="Candara"/>
              </a:rPr>
              <a:t>Fourth level</a:t>
            </a:r>
            <a:endParaRPr b="0" lang="en-US" sz="2400" spc="-1" strike="noStrike">
              <a:solidFill>
                <a:srgbClr val="073e87"/>
              </a:solidFill>
              <a:uFill>
                <a:solidFill>
                  <a:srgbClr val="ffffff"/>
                </a:solidFill>
              </a:uFill>
              <a:latin typeface="Candara"/>
            </a:endParaRPr>
          </a:p>
          <a:p>
            <a:pPr lvl="4" marL="1463040" indent="-228240">
              <a:lnSpc>
                <a:spcPct val="100000"/>
              </a:lnSpc>
              <a:buClr>
                <a:srgbClr val="31b6fd"/>
              </a:buClr>
              <a:buFont typeface="Symbol"/>
              <a:buChar char=""/>
            </a:pPr>
            <a:r>
              <a:rPr b="0" lang="en-US" sz="1600" spc="-1" strike="noStrike">
                <a:solidFill>
                  <a:srgbClr val="073e87"/>
                </a:solidFill>
                <a:uFill>
                  <a:solidFill>
                    <a:srgbClr val="ffffff"/>
                  </a:solidFill>
                </a:uFill>
                <a:latin typeface="Candara"/>
              </a:rPr>
              <a:t>Fifth level</a:t>
            </a:r>
            <a:endParaRPr b="0" lang="en-US" sz="2400" spc="-1" strike="noStrike">
              <a:solidFill>
                <a:srgbClr val="073e87"/>
              </a:solidFill>
              <a:uFill>
                <a:solidFill>
                  <a:srgbClr val="ffffff"/>
                </a:solidFill>
              </a:uFill>
              <a:latin typeface="Candara"/>
            </a:endParaRPr>
          </a:p>
        </p:txBody>
      </p:sp>
      <p:sp>
        <p:nvSpPr>
          <p:cNvPr id="58" name="PlaceHolder 8"/>
          <p:cNvSpPr>
            <a:spLocks noGrp="1"/>
          </p:cNvSpPr>
          <p:nvPr>
            <p:ph type="dt"/>
          </p:nvPr>
        </p:nvSpPr>
        <p:spPr>
          <a:xfrm>
            <a:off x="5163840" y="6250320"/>
            <a:ext cx="3786480" cy="364680"/>
          </a:xfrm>
          <a:prstGeom prst="rect">
            <a:avLst/>
          </a:prstGeom>
        </p:spPr>
        <p:txBody>
          <a:bodyPr anchor="ctr"/>
          <a:p>
            <a:pPr algn="r">
              <a:lnSpc>
                <a:spcPct val="100000"/>
              </a:lnSpc>
            </a:pPr>
            <a:r>
              <a:rPr b="0" lang="en-IN" sz="1000" spc="-1" strike="noStrike">
                <a:solidFill>
                  <a:srgbClr val="073e87"/>
                </a:solidFill>
                <a:uFill>
                  <a:solidFill>
                    <a:srgbClr val="ffffff"/>
                  </a:solidFill>
                </a:uFill>
                <a:latin typeface="Candara"/>
              </a:rPr>
              <a:t>21/08/17</a:t>
            </a:r>
            <a:endParaRPr b="0" lang="en-IN" sz="1400" spc="-1" strike="noStrike">
              <a:solidFill>
                <a:srgbClr val="000000"/>
              </a:solidFill>
              <a:uFill>
                <a:solidFill>
                  <a:srgbClr val="ffffff"/>
                </a:solidFill>
              </a:uFill>
              <a:latin typeface="Times New Roman"/>
            </a:endParaRPr>
          </a:p>
        </p:txBody>
      </p:sp>
      <p:sp>
        <p:nvSpPr>
          <p:cNvPr id="59" name="PlaceHolder 9"/>
          <p:cNvSpPr>
            <a:spLocks noGrp="1"/>
          </p:cNvSpPr>
          <p:nvPr>
            <p:ph type="ftr"/>
          </p:nvPr>
        </p:nvSpPr>
        <p:spPr>
          <a:xfrm>
            <a:off x="193680" y="6250320"/>
            <a:ext cx="3786480" cy="364680"/>
          </a:xfrm>
          <a:prstGeom prst="rect">
            <a:avLst/>
          </a:prstGeom>
        </p:spPr>
        <p:txBody>
          <a:bodyPr anchor="ctr"/>
          <a:p>
            <a:endParaRPr b="0" lang="en-IN" sz="2400" spc="-1" strike="noStrike">
              <a:solidFill>
                <a:srgbClr val="000000"/>
              </a:solidFill>
              <a:uFill>
                <a:solidFill>
                  <a:srgbClr val="ffffff"/>
                </a:solidFill>
              </a:uFill>
              <a:latin typeface="Times New Roman"/>
            </a:endParaRPr>
          </a:p>
        </p:txBody>
      </p:sp>
      <p:sp>
        <p:nvSpPr>
          <p:cNvPr id="60" name="PlaceHolder 10"/>
          <p:cNvSpPr>
            <a:spLocks noGrp="1"/>
          </p:cNvSpPr>
          <p:nvPr>
            <p:ph type="sldNum"/>
          </p:nvPr>
        </p:nvSpPr>
        <p:spPr>
          <a:xfrm>
            <a:off x="3990960" y="6250320"/>
            <a:ext cx="1161360" cy="364680"/>
          </a:xfrm>
          <a:prstGeom prst="rect">
            <a:avLst/>
          </a:prstGeom>
        </p:spPr>
        <p:txBody>
          <a:bodyPr anchor="ctr"/>
          <a:p>
            <a:pPr algn="ctr">
              <a:lnSpc>
                <a:spcPct val="100000"/>
              </a:lnSpc>
            </a:pPr>
            <a:fld id="{503B3D2D-E873-4FEA-8B0B-FE7ED41DFE99}" type="slidenum">
              <a:rPr b="0" lang="en-IN" sz="1000" spc="-1" strike="noStrike">
                <a:solidFill>
                  <a:srgbClr val="073e87"/>
                </a:solidFill>
                <a:uFill>
                  <a:solidFill>
                    <a:srgbClr val="ffffff"/>
                  </a:solidFill>
                </a:uFill>
                <a:latin typeface="Candara"/>
              </a:rPr>
              <a:t>&lt;number&gt;</a:t>
            </a:fld>
            <a:endParaRPr b="0" lang="en-IN" sz="1400" spc="-1" strike="noStrike">
              <a:solidFill>
                <a:srgbClr val="000000"/>
              </a:solidFill>
              <a:uFill>
                <a:solidFill>
                  <a:srgbClr val="ffffff"/>
                </a:solidFill>
              </a:uFill>
              <a:latin typeface="Times New Roman"/>
            </a:endParaRPr>
          </a:p>
        </p:txBody>
      </p:sp>
      <p:sp>
        <p:nvSpPr>
          <p:cNvPr id="61" name="PlaceHolder 11"/>
          <p:cNvSpPr>
            <a:spLocks noGrp="1"/>
          </p:cNvSpPr>
          <p:nvPr>
            <p:ph type="title"/>
          </p:nvPr>
        </p:nvSpPr>
        <p:spPr>
          <a:xfrm>
            <a:off x="457200" y="338400"/>
            <a:ext cx="8229240" cy="1252440"/>
          </a:xfrm>
          <a:prstGeom prst="rect">
            <a:avLst/>
          </a:prstGeom>
        </p:spPr>
        <p:txBody>
          <a:bodyPr anchor="ctr"/>
          <a:p>
            <a:pPr algn="ctr">
              <a:lnSpc>
                <a:spcPct val="100000"/>
              </a:lnSpc>
            </a:pPr>
            <a:r>
              <a:rPr b="0" lang="en-US" sz="4400" spc="-1" strike="noStrike">
                <a:solidFill>
                  <a:srgbClr val="ffffff"/>
                </a:solidFill>
                <a:uFill>
                  <a:solidFill>
                    <a:srgbClr val="ffffff"/>
                  </a:solidFill>
                </a:uFill>
                <a:latin typeface="Candara"/>
              </a:rPr>
              <a:t>Click to edit Master title style</a:t>
            </a:r>
            <a:endParaRPr b="0" lang="en-US" sz="1800" spc="-1" strike="noStrike">
              <a:solidFill>
                <a:srgbClr val="000000"/>
              </a:solidFill>
              <a:uFill>
                <a:solidFill>
                  <a:srgbClr val="ffffff"/>
                </a:solidFill>
              </a:uFill>
              <a:latin typeface="Candara"/>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539640" y="404640"/>
            <a:ext cx="7772040" cy="1779840"/>
          </a:xfrm>
          <a:prstGeom prst="rect">
            <a:avLst/>
          </a:prstGeom>
          <a:noFill/>
          <a:ln>
            <a:noFill/>
          </a:ln>
        </p:spPr>
        <p:txBody>
          <a:bodyPr anchor="b"/>
          <a:p>
            <a:pPr algn="ctr">
              <a:lnSpc>
                <a:spcPct val="100000"/>
              </a:lnSpc>
            </a:pPr>
            <a:r>
              <a:rPr b="1" lang="en-US" sz="4000" spc="-1" strike="noStrike">
                <a:solidFill>
                  <a:srgbClr val="ffffff"/>
                </a:solidFill>
                <a:uFill>
                  <a:solidFill>
                    <a:srgbClr val="ffffff"/>
                  </a:solidFill>
                </a:uFill>
                <a:latin typeface="Candara"/>
              </a:rPr>
              <a:t>ENERGY EFFICIENCY OF RESIDENTIAL BUILDING DESIGNS</a:t>
            </a:r>
            <a:endParaRPr b="0" lang="en-US" sz="1800" spc="-1" strike="noStrike">
              <a:solidFill>
                <a:srgbClr val="000000"/>
              </a:solidFill>
              <a:uFill>
                <a:solidFill>
                  <a:srgbClr val="ffffff"/>
                </a:solidFill>
              </a:uFill>
              <a:latin typeface="Candara"/>
            </a:endParaRPr>
          </a:p>
        </p:txBody>
      </p:sp>
      <p:sp>
        <p:nvSpPr>
          <p:cNvPr id="97" name="TextShape 2"/>
          <p:cNvSpPr txBox="1"/>
          <p:nvPr/>
        </p:nvSpPr>
        <p:spPr>
          <a:xfrm>
            <a:off x="395640" y="2205000"/>
            <a:ext cx="8280720" cy="3024000"/>
          </a:xfrm>
          <a:prstGeom prst="rect">
            <a:avLst/>
          </a:prstGeom>
          <a:noFill/>
          <a:ln>
            <a:noFill/>
          </a:ln>
        </p:spPr>
        <p:txBody>
          <a:bodyPr/>
          <a:p>
            <a:pPr algn="ctr">
              <a:lnSpc>
                <a:spcPct val="100000"/>
              </a:lnSpc>
            </a:pPr>
            <a:r>
              <a:rPr b="1" i="1" lang="en-IN" sz="2000" spc="-1" strike="noStrike">
                <a:solidFill>
                  <a:srgbClr val="ffffff"/>
                </a:solidFill>
                <a:uFill>
                  <a:solidFill>
                    <a:srgbClr val="ffffff"/>
                  </a:solidFill>
                </a:uFill>
                <a:latin typeface="Candara"/>
              </a:rPr>
              <a:t>CATEGORY  :  SOFTWARE DESIGN AND ADAPTIVE TECHNOLOGY(SDAT)</a:t>
            </a:r>
            <a:endParaRPr b="0" lang="en-IN" sz="3200" spc="-1" strike="noStrike">
              <a:solidFill>
                <a:srgbClr val="000000"/>
              </a:solidFill>
              <a:uFill>
                <a:solidFill>
                  <a:srgbClr val="ffffff"/>
                </a:solidFill>
              </a:uFill>
              <a:latin typeface="Arial"/>
            </a:endParaRPr>
          </a:p>
          <a:p>
            <a:pPr algn="ctr">
              <a:lnSpc>
                <a:spcPct val="100000"/>
              </a:lnSpc>
            </a:pPr>
            <a:endParaRPr b="0" lang="en-IN" sz="3200" spc="-1" strike="noStrike">
              <a:solidFill>
                <a:srgbClr val="000000"/>
              </a:solidFill>
              <a:uFill>
                <a:solidFill>
                  <a:srgbClr val="ffffff"/>
                </a:solidFill>
              </a:uFill>
              <a:latin typeface="Arial"/>
            </a:endParaRPr>
          </a:p>
          <a:p>
            <a:pPr algn="ctr">
              <a:lnSpc>
                <a:spcPct val="100000"/>
              </a:lnSpc>
            </a:pPr>
            <a:r>
              <a:rPr b="1" i="1" lang="en-IN" sz="2000" spc="-1" strike="noStrike">
                <a:solidFill>
                  <a:srgbClr val="ffffff"/>
                </a:solidFill>
                <a:uFill>
                  <a:solidFill>
                    <a:srgbClr val="ffffff"/>
                  </a:solidFill>
                </a:uFill>
                <a:latin typeface="Candara"/>
              </a:rPr>
              <a:t>   </a:t>
            </a:r>
            <a:r>
              <a:rPr b="1" i="1" lang="en-IN" sz="2000" spc="-1" strike="noStrike">
                <a:solidFill>
                  <a:srgbClr val="ffffff"/>
                </a:solidFill>
                <a:uFill>
                  <a:solidFill>
                    <a:srgbClr val="ffffff"/>
                  </a:solidFill>
                </a:uFill>
                <a:latin typeface="Candara"/>
              </a:rPr>
              <a:t>Leader: Shivankit Gaind</a:t>
            </a:r>
            <a:endParaRPr b="0" lang="en-IN" sz="3200" spc="-1" strike="noStrike">
              <a:solidFill>
                <a:srgbClr val="000000"/>
              </a:solidFill>
              <a:uFill>
                <a:solidFill>
                  <a:srgbClr val="ffffff"/>
                </a:solidFill>
              </a:uFill>
              <a:latin typeface="Arial"/>
            </a:endParaRPr>
          </a:p>
          <a:p>
            <a:pPr algn="ctr">
              <a:lnSpc>
                <a:spcPct val="100000"/>
              </a:lnSpc>
            </a:pPr>
            <a:r>
              <a:rPr b="1" i="1" lang="en-IN" sz="2000" spc="-1" strike="noStrike">
                <a:solidFill>
                  <a:srgbClr val="ffffff"/>
                </a:solidFill>
                <a:uFill>
                  <a:solidFill>
                    <a:srgbClr val="ffffff"/>
                  </a:solidFill>
                </a:uFill>
                <a:latin typeface="Candara"/>
              </a:rPr>
              <a:t>Members: Shyamal Vaderia</a:t>
            </a:r>
            <a:endParaRPr b="0" lang="en-IN" sz="3200" spc="-1" strike="noStrike">
              <a:solidFill>
                <a:srgbClr val="000000"/>
              </a:solidFill>
              <a:uFill>
                <a:solidFill>
                  <a:srgbClr val="ffffff"/>
                </a:solidFill>
              </a:uFill>
              <a:latin typeface="Arial"/>
            </a:endParaRPr>
          </a:p>
          <a:p>
            <a:pPr algn="ctr">
              <a:lnSpc>
                <a:spcPct val="100000"/>
              </a:lnSpc>
            </a:pPr>
            <a:r>
              <a:rPr b="1" i="1" lang="en-IN" sz="2000" spc="-1" strike="noStrike">
                <a:solidFill>
                  <a:srgbClr val="ffffff"/>
                </a:solidFill>
                <a:uFill>
                  <a:solidFill>
                    <a:srgbClr val="ffffff"/>
                  </a:solidFill>
                </a:uFill>
                <a:latin typeface="Candara"/>
              </a:rPr>
              <a:t>                   </a:t>
            </a:r>
            <a:r>
              <a:rPr b="1" i="1" lang="en-IN" sz="2000" spc="-1" strike="noStrike">
                <a:solidFill>
                  <a:srgbClr val="ffffff"/>
                </a:solidFill>
                <a:uFill>
                  <a:solidFill>
                    <a:srgbClr val="ffffff"/>
                  </a:solidFill>
                </a:uFill>
                <a:latin typeface="Candara"/>
              </a:rPr>
              <a:t>Ananyashree Garg</a:t>
            </a:r>
            <a:endParaRPr b="0" lang="en-IN" sz="3200" spc="-1" strike="noStrike">
              <a:solidFill>
                <a:srgbClr val="000000"/>
              </a:solidFill>
              <a:uFill>
                <a:solidFill>
                  <a:srgbClr val="ffffff"/>
                </a:solidFill>
              </a:uFill>
              <a:latin typeface="Arial"/>
            </a:endParaRPr>
          </a:p>
          <a:p>
            <a:pPr algn="ctr">
              <a:lnSpc>
                <a:spcPct val="100000"/>
              </a:lnSpc>
            </a:pPr>
            <a:endParaRPr b="0" lang="en-IN" sz="3200" spc="-1" strike="noStrike">
              <a:solidFill>
                <a:srgbClr val="000000"/>
              </a:solidFill>
              <a:uFill>
                <a:solidFill>
                  <a:srgbClr val="ffffff"/>
                </a:solidFill>
              </a:uFill>
              <a:latin typeface="Arial"/>
            </a:endParaRPr>
          </a:p>
          <a:p>
            <a:pPr algn="r">
              <a:lnSpc>
                <a:spcPct val="100000"/>
              </a:lnSpc>
            </a:pPr>
            <a:endParaRPr b="0" lang="en-IN" sz="3200" spc="-1" strike="noStrike">
              <a:solidFill>
                <a:srgbClr val="000000"/>
              </a:solidFill>
              <a:uFill>
                <a:solidFill>
                  <a:srgbClr val="ffffff"/>
                </a:solidFill>
              </a:uFill>
              <a:latin typeface="Arial"/>
            </a:endParaRPr>
          </a:p>
          <a:p>
            <a:pPr algn="r">
              <a:lnSpc>
                <a:spcPct val="100000"/>
              </a:lnSpc>
            </a:pPr>
            <a:endParaRPr b="0" lang="en-IN" sz="3200" spc="-1" strike="noStrike">
              <a:solidFill>
                <a:srgbClr val="000000"/>
              </a:solidFill>
              <a:uFill>
                <a:solidFill>
                  <a:srgbClr val="ffffff"/>
                </a:solidFill>
              </a:uFill>
              <a:latin typeface="Arial"/>
            </a:endParaRPr>
          </a:p>
          <a:p>
            <a:pPr algn="r">
              <a:lnSpc>
                <a:spcPct val="100000"/>
              </a:lnSpc>
            </a:pPr>
            <a:endParaRPr b="0" lang="en-IN" sz="32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extShape 1"/>
          <p:cNvSpPr txBox="1"/>
          <p:nvPr/>
        </p:nvSpPr>
        <p:spPr>
          <a:xfrm>
            <a:off x="871920" y="2997000"/>
            <a:ext cx="7408080" cy="3128760"/>
          </a:xfrm>
          <a:prstGeom prst="rect">
            <a:avLst/>
          </a:prstGeom>
          <a:noFill/>
          <a:ln>
            <a:noFill/>
          </a:ln>
        </p:spPr>
        <p:txBody>
          <a:bodyPr/>
          <a:p>
            <a:pPr marL="274320" indent="-273960">
              <a:lnSpc>
                <a:spcPct val="100000"/>
              </a:lnSpc>
              <a:buClr>
                <a:srgbClr val="31b6fd"/>
              </a:buClr>
              <a:buFont typeface="Symbol"/>
              <a:buChar char=""/>
            </a:pPr>
            <a:r>
              <a:rPr b="1" lang="en-US" sz="2400" spc="-1" strike="noStrike">
                <a:solidFill>
                  <a:srgbClr val="073e87"/>
                </a:solidFill>
                <a:uFill>
                  <a:solidFill>
                    <a:srgbClr val="ffffff"/>
                  </a:solidFill>
                </a:uFill>
                <a:latin typeface="MS UI Gothic"/>
                <a:ea typeface="MS UI Gothic"/>
              </a:rPr>
              <a:t>The implementation of the project on a large scale is absolutely economically feasible since an android application can easily reach all the users by uploading it on a platform like Google Play Store. </a:t>
            </a:r>
            <a:endParaRPr b="0" lang="en-US" sz="2400" spc="-1" strike="noStrike">
              <a:solidFill>
                <a:srgbClr val="073e87"/>
              </a:solidFill>
              <a:uFill>
                <a:solidFill>
                  <a:srgbClr val="ffffff"/>
                </a:solidFill>
              </a:uFill>
              <a:latin typeface="Candara"/>
            </a:endParaRPr>
          </a:p>
        </p:txBody>
      </p:sp>
      <p:sp>
        <p:nvSpPr>
          <p:cNvPr id="115" name="TextShape 2"/>
          <p:cNvSpPr txBox="1"/>
          <p:nvPr/>
        </p:nvSpPr>
        <p:spPr>
          <a:xfrm>
            <a:off x="457200" y="338400"/>
            <a:ext cx="8229240" cy="1252440"/>
          </a:xfrm>
          <a:prstGeom prst="rect">
            <a:avLst/>
          </a:prstGeom>
          <a:noFill/>
          <a:ln>
            <a:noFill/>
          </a:ln>
        </p:spPr>
        <p:txBody>
          <a:bodyPr anchor="ctr"/>
          <a:p>
            <a:pPr algn="ctr">
              <a:lnSpc>
                <a:spcPct val="100000"/>
              </a:lnSpc>
            </a:pPr>
            <a:r>
              <a:rPr b="1" lang="en-US" sz="4400" spc="-1" strike="noStrike">
                <a:solidFill>
                  <a:srgbClr val="ffffff"/>
                </a:solidFill>
                <a:uFill>
                  <a:solidFill>
                    <a:srgbClr val="ffffff"/>
                  </a:solidFill>
                </a:uFill>
                <a:latin typeface="Candara"/>
              </a:rPr>
              <a:t>FEASIBILITY</a:t>
            </a:r>
            <a:endParaRPr b="0" lang="en-US" sz="1800" spc="-1" strike="noStrike">
              <a:solidFill>
                <a:srgbClr val="000000"/>
              </a:solidFill>
              <a:uFill>
                <a:solidFill>
                  <a:srgbClr val="ffffff"/>
                </a:solidFill>
              </a:uFill>
              <a:latin typeface="Candara"/>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TextShape 1"/>
          <p:cNvSpPr txBox="1"/>
          <p:nvPr/>
        </p:nvSpPr>
        <p:spPr>
          <a:xfrm>
            <a:off x="871920" y="2997000"/>
            <a:ext cx="7408080" cy="3128760"/>
          </a:xfrm>
          <a:prstGeom prst="rect">
            <a:avLst/>
          </a:prstGeom>
          <a:noFill/>
          <a:ln>
            <a:noFill/>
          </a:ln>
        </p:spPr>
        <p:txBody>
          <a:bodyPr/>
          <a:p>
            <a:pPr marL="274320" indent="-273960">
              <a:lnSpc>
                <a:spcPct val="100000"/>
              </a:lnSpc>
              <a:buClr>
                <a:srgbClr val="31b6fd"/>
              </a:buClr>
              <a:buFont typeface="Symbol"/>
              <a:buChar char=""/>
            </a:pPr>
            <a:r>
              <a:rPr b="1" lang="en-US" sz="2400" spc="-1" strike="noStrike">
                <a:solidFill>
                  <a:srgbClr val="073e87"/>
                </a:solidFill>
                <a:uFill>
                  <a:solidFill>
                    <a:srgbClr val="ffffff"/>
                  </a:solidFill>
                </a:uFill>
                <a:latin typeface="MS UI Gothic"/>
                <a:ea typeface="MS UI Gothic"/>
              </a:rPr>
              <a:t>Since the size of the dataset we had was limited, may be we are not able to come up with the most efficient technique, but it can be achieved once we get sufficient dataset.</a:t>
            </a:r>
            <a:endParaRPr b="0" lang="en-US" sz="2400" spc="-1" strike="noStrike">
              <a:solidFill>
                <a:srgbClr val="073e87"/>
              </a:solidFill>
              <a:uFill>
                <a:solidFill>
                  <a:srgbClr val="ffffff"/>
                </a:solidFill>
              </a:uFill>
              <a:latin typeface="Candara"/>
            </a:endParaRPr>
          </a:p>
          <a:p>
            <a:pPr>
              <a:lnSpc>
                <a:spcPct val="100000"/>
              </a:lnSpc>
            </a:pPr>
            <a:endParaRPr b="0" lang="en-US" sz="2400" spc="-1" strike="noStrike">
              <a:solidFill>
                <a:srgbClr val="073e87"/>
              </a:solidFill>
              <a:uFill>
                <a:solidFill>
                  <a:srgbClr val="ffffff"/>
                </a:solidFill>
              </a:uFill>
              <a:latin typeface="Candara"/>
            </a:endParaRPr>
          </a:p>
          <a:p>
            <a:pPr marL="274320" indent="-273960">
              <a:lnSpc>
                <a:spcPct val="100000"/>
              </a:lnSpc>
              <a:buClr>
                <a:srgbClr val="31b6fd"/>
              </a:buClr>
              <a:buFont typeface="Symbol"/>
              <a:buChar char=""/>
            </a:pPr>
            <a:r>
              <a:rPr b="1" lang="en-US" sz="2400" spc="-1" strike="noStrike">
                <a:solidFill>
                  <a:srgbClr val="073e87"/>
                </a:solidFill>
                <a:uFill>
                  <a:solidFill>
                    <a:srgbClr val="ffffff"/>
                  </a:solidFill>
                </a:uFill>
                <a:latin typeface="MS UI Gothic"/>
                <a:ea typeface="MS UI Gothic"/>
              </a:rPr>
              <a:t>Right now, we have only taken into account only 8 structural parameters, being limited by the kind of dataset we had.</a:t>
            </a:r>
            <a:endParaRPr b="0" lang="en-US" sz="2400" spc="-1" strike="noStrike">
              <a:solidFill>
                <a:srgbClr val="073e87"/>
              </a:solidFill>
              <a:uFill>
                <a:solidFill>
                  <a:srgbClr val="ffffff"/>
                </a:solidFill>
              </a:uFill>
              <a:latin typeface="Candara"/>
            </a:endParaRPr>
          </a:p>
          <a:p>
            <a:pPr>
              <a:lnSpc>
                <a:spcPct val="100000"/>
              </a:lnSpc>
            </a:pPr>
            <a:endParaRPr b="0" lang="en-US" sz="2400" spc="-1" strike="noStrike">
              <a:solidFill>
                <a:srgbClr val="073e87"/>
              </a:solidFill>
              <a:uFill>
                <a:solidFill>
                  <a:srgbClr val="ffffff"/>
                </a:solidFill>
              </a:uFill>
              <a:latin typeface="Candara"/>
            </a:endParaRPr>
          </a:p>
          <a:p>
            <a:pPr>
              <a:lnSpc>
                <a:spcPct val="100000"/>
              </a:lnSpc>
            </a:pPr>
            <a:endParaRPr b="0" lang="en-US" sz="2400" spc="-1" strike="noStrike">
              <a:solidFill>
                <a:srgbClr val="073e87"/>
              </a:solidFill>
              <a:uFill>
                <a:solidFill>
                  <a:srgbClr val="ffffff"/>
                </a:solidFill>
              </a:uFill>
              <a:latin typeface="Candara"/>
            </a:endParaRPr>
          </a:p>
        </p:txBody>
      </p:sp>
      <p:sp>
        <p:nvSpPr>
          <p:cNvPr id="117" name="TextShape 2"/>
          <p:cNvSpPr txBox="1"/>
          <p:nvPr/>
        </p:nvSpPr>
        <p:spPr>
          <a:xfrm>
            <a:off x="457200" y="338400"/>
            <a:ext cx="8229240" cy="1252440"/>
          </a:xfrm>
          <a:prstGeom prst="rect">
            <a:avLst/>
          </a:prstGeom>
          <a:noFill/>
          <a:ln>
            <a:noFill/>
          </a:ln>
        </p:spPr>
        <p:txBody>
          <a:bodyPr anchor="ctr"/>
          <a:p>
            <a:pPr algn="ctr">
              <a:lnSpc>
                <a:spcPct val="100000"/>
              </a:lnSpc>
            </a:pPr>
            <a:r>
              <a:rPr b="1" lang="en-US" sz="4400" spc="-1" strike="noStrike">
                <a:solidFill>
                  <a:srgbClr val="ffffff"/>
                </a:solidFill>
                <a:uFill>
                  <a:solidFill>
                    <a:srgbClr val="ffffff"/>
                  </a:solidFill>
                </a:uFill>
                <a:latin typeface="Candara"/>
              </a:rPr>
              <a:t>LIMITATIONS</a:t>
            </a:r>
            <a:endParaRPr b="0" lang="en-US" sz="1800" spc="-1" strike="noStrike">
              <a:solidFill>
                <a:srgbClr val="000000"/>
              </a:solidFill>
              <a:uFill>
                <a:solidFill>
                  <a:srgbClr val="ffffff"/>
                </a:solidFill>
              </a:uFill>
              <a:latin typeface="Candara"/>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TextShape 1"/>
          <p:cNvSpPr txBox="1"/>
          <p:nvPr/>
        </p:nvSpPr>
        <p:spPr>
          <a:xfrm>
            <a:off x="871920" y="2997000"/>
            <a:ext cx="7408080" cy="3128760"/>
          </a:xfrm>
          <a:prstGeom prst="rect">
            <a:avLst/>
          </a:prstGeom>
          <a:noFill/>
          <a:ln>
            <a:noFill/>
          </a:ln>
        </p:spPr>
        <p:txBody>
          <a:bodyPr/>
          <a:p>
            <a:pPr marL="274320" indent="-273960">
              <a:lnSpc>
                <a:spcPct val="100000"/>
              </a:lnSpc>
              <a:buClr>
                <a:srgbClr val="31b6fd"/>
              </a:buClr>
              <a:buFont typeface="Symbol"/>
              <a:buChar char=""/>
            </a:pPr>
            <a:r>
              <a:rPr b="1" lang="en-US" sz="2400" spc="-1" strike="noStrike">
                <a:solidFill>
                  <a:srgbClr val="073e87"/>
                </a:solidFill>
                <a:uFill>
                  <a:solidFill>
                    <a:srgbClr val="ffffff"/>
                  </a:solidFill>
                </a:uFill>
                <a:latin typeface="MS UI Gothic"/>
                <a:ea typeface="MS UI Gothic"/>
              </a:rPr>
              <a:t>The predictions of the HL and the CL values may show deviations from the actual values for the areas which have huge variations in climatic conditions.</a:t>
            </a:r>
            <a:endParaRPr b="0" lang="en-US" sz="2400" spc="-1" strike="noStrike">
              <a:solidFill>
                <a:srgbClr val="073e87"/>
              </a:solidFill>
              <a:uFill>
                <a:solidFill>
                  <a:srgbClr val="ffffff"/>
                </a:solidFill>
              </a:uFill>
              <a:latin typeface="Candara"/>
            </a:endParaRPr>
          </a:p>
          <a:p>
            <a:pPr>
              <a:lnSpc>
                <a:spcPct val="100000"/>
              </a:lnSpc>
            </a:pPr>
            <a:endParaRPr b="0" lang="en-US" sz="2400" spc="-1" strike="noStrike">
              <a:solidFill>
                <a:srgbClr val="073e87"/>
              </a:solidFill>
              <a:uFill>
                <a:solidFill>
                  <a:srgbClr val="ffffff"/>
                </a:solidFill>
              </a:uFill>
              <a:latin typeface="Candara"/>
            </a:endParaRPr>
          </a:p>
          <a:p>
            <a:pPr marL="274320" indent="-273960">
              <a:lnSpc>
                <a:spcPct val="100000"/>
              </a:lnSpc>
              <a:buClr>
                <a:srgbClr val="31b6fd"/>
              </a:buClr>
              <a:buFont typeface="Symbol"/>
              <a:buChar char=""/>
            </a:pPr>
            <a:r>
              <a:rPr b="1" lang="en-US" sz="2400" spc="-1" strike="noStrike">
                <a:solidFill>
                  <a:srgbClr val="073e87"/>
                </a:solidFill>
                <a:uFill>
                  <a:solidFill>
                    <a:srgbClr val="ffffff"/>
                  </a:solidFill>
                </a:uFill>
                <a:latin typeface="MS UI Gothic"/>
                <a:ea typeface="MS UI Gothic"/>
              </a:rPr>
              <a:t>The app requires the HL and CL data of a number of buildings of an area so as to train itself for predicting energy efficiency for new buildings.</a:t>
            </a:r>
            <a:endParaRPr b="0" lang="en-US" sz="2400" spc="-1" strike="noStrike">
              <a:solidFill>
                <a:srgbClr val="073e87"/>
              </a:solidFill>
              <a:uFill>
                <a:solidFill>
                  <a:srgbClr val="ffffff"/>
                </a:solidFill>
              </a:uFill>
              <a:latin typeface="Candara"/>
            </a:endParaRPr>
          </a:p>
        </p:txBody>
      </p:sp>
      <p:sp>
        <p:nvSpPr>
          <p:cNvPr id="119" name="TextShape 2"/>
          <p:cNvSpPr txBox="1"/>
          <p:nvPr/>
        </p:nvSpPr>
        <p:spPr>
          <a:xfrm>
            <a:off x="457200" y="338400"/>
            <a:ext cx="8229240" cy="1252440"/>
          </a:xfrm>
          <a:prstGeom prst="rect">
            <a:avLst/>
          </a:prstGeom>
          <a:noFill/>
          <a:ln>
            <a:noFill/>
          </a:ln>
        </p:spPr>
        <p:txBody>
          <a:bodyPr anchor="ctr"/>
          <a:p>
            <a:pPr algn="ctr">
              <a:lnSpc>
                <a:spcPct val="100000"/>
              </a:lnSpc>
            </a:pPr>
            <a:r>
              <a:rPr b="1" lang="en-US" sz="4400" spc="-1" strike="noStrike">
                <a:solidFill>
                  <a:srgbClr val="ffffff"/>
                </a:solidFill>
                <a:uFill>
                  <a:solidFill>
                    <a:srgbClr val="ffffff"/>
                  </a:solidFill>
                </a:uFill>
                <a:latin typeface="Candara"/>
              </a:rPr>
              <a:t>LIMITATIONS</a:t>
            </a:r>
            <a:endParaRPr b="0" lang="en-US" sz="1800" spc="-1" strike="noStrike">
              <a:solidFill>
                <a:srgbClr val="000000"/>
              </a:solidFill>
              <a:uFill>
                <a:solidFill>
                  <a:srgbClr val="ffffff"/>
                </a:solidFill>
              </a:uFill>
              <a:latin typeface="Candara"/>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extShape 1"/>
          <p:cNvSpPr txBox="1"/>
          <p:nvPr/>
        </p:nvSpPr>
        <p:spPr>
          <a:xfrm>
            <a:off x="755640" y="2637000"/>
            <a:ext cx="7344360" cy="1779840"/>
          </a:xfrm>
          <a:prstGeom prst="rect">
            <a:avLst/>
          </a:prstGeom>
          <a:noFill/>
          <a:ln>
            <a:noFill/>
          </a:ln>
        </p:spPr>
        <p:txBody>
          <a:bodyPr anchor="b"/>
          <a:p>
            <a:pPr algn="r">
              <a:lnSpc>
                <a:spcPct val="100000"/>
              </a:lnSpc>
            </a:pPr>
            <a:r>
              <a:rPr b="1" lang="en-US" sz="6600" spc="-1" strike="noStrike">
                <a:solidFill>
                  <a:srgbClr val="ffffff"/>
                </a:solidFill>
                <a:uFill>
                  <a:solidFill>
                    <a:srgbClr val="ffffff"/>
                  </a:solidFill>
                </a:uFill>
                <a:latin typeface="Candara"/>
              </a:rPr>
              <a:t>THANK YOU </a:t>
            </a:r>
            <a:endParaRPr b="0" lang="en-US" sz="1800" spc="-1" strike="noStrike">
              <a:solidFill>
                <a:srgbClr val="000000"/>
              </a:solidFill>
              <a:uFill>
                <a:solidFill>
                  <a:srgbClr val="ffffff"/>
                </a:solidFill>
              </a:uFill>
              <a:latin typeface="Candara"/>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467640" y="2675520"/>
            <a:ext cx="8352720" cy="3450240"/>
          </a:xfrm>
          <a:prstGeom prst="rect">
            <a:avLst/>
          </a:prstGeom>
          <a:noFill/>
          <a:ln>
            <a:noFill/>
          </a:ln>
        </p:spPr>
        <p:txBody>
          <a:bodyPr/>
          <a:p>
            <a:pPr marL="274320" indent="-273960">
              <a:lnSpc>
                <a:spcPct val="100000"/>
              </a:lnSpc>
              <a:buClr>
                <a:srgbClr val="31b6fd"/>
              </a:buClr>
              <a:buFont typeface="Arial"/>
              <a:buChar char="•"/>
            </a:pPr>
            <a:r>
              <a:rPr b="1" lang="en-US" sz="2000" spc="-1" strike="noStrike">
                <a:solidFill>
                  <a:srgbClr val="073e87"/>
                </a:solidFill>
                <a:uFill>
                  <a:solidFill>
                    <a:srgbClr val="ffffff"/>
                  </a:solidFill>
                </a:uFill>
                <a:latin typeface="MS UI Gothic"/>
                <a:ea typeface="MS UI Gothic"/>
              </a:rPr>
              <a:t>The objective of the project is to develop an android application to predict the dependence of energy efficiency of a residential building of a particular area on its structure and design (taking 8 structural parameters as input). The energy efficiency is calculated in terms of the Heating Load and Cooling Load of the building which can further help to modify the building design for achieving maximum possible energy conservation in future. </a:t>
            </a:r>
            <a:endParaRPr b="0" lang="en-US" sz="2400" spc="-1" strike="noStrike">
              <a:solidFill>
                <a:srgbClr val="073e87"/>
              </a:solidFill>
              <a:uFill>
                <a:solidFill>
                  <a:srgbClr val="ffffff"/>
                </a:solidFill>
              </a:uFill>
              <a:latin typeface="Candara"/>
            </a:endParaRPr>
          </a:p>
          <a:p>
            <a:pPr marL="274320" indent="-273960">
              <a:lnSpc>
                <a:spcPct val="100000"/>
              </a:lnSpc>
              <a:buClr>
                <a:srgbClr val="31b6fd"/>
              </a:buClr>
              <a:buFont typeface="Arial"/>
              <a:buChar char="•"/>
            </a:pPr>
            <a:r>
              <a:rPr b="1" lang="en-US" sz="2000" spc="-1" strike="noStrike">
                <a:solidFill>
                  <a:srgbClr val="073e87"/>
                </a:solidFill>
                <a:uFill>
                  <a:solidFill>
                    <a:srgbClr val="ffffff"/>
                  </a:solidFill>
                </a:uFill>
                <a:latin typeface="MS UI Gothic"/>
                <a:ea typeface="MS UI Gothic"/>
              </a:rPr>
              <a:t> </a:t>
            </a:r>
            <a:r>
              <a:rPr b="1" lang="en-US" sz="2000" spc="-1" strike="noStrike">
                <a:solidFill>
                  <a:srgbClr val="073e87"/>
                </a:solidFill>
                <a:uFill>
                  <a:solidFill>
                    <a:srgbClr val="ffffff"/>
                  </a:solidFill>
                </a:uFill>
                <a:latin typeface="MS UI Gothic"/>
                <a:ea typeface="MS UI Gothic"/>
              </a:rPr>
              <a:t>The application involves the use of statistical tools as well as machine learning algorithms and frameworks trained as per the previous available data for that area. </a:t>
            </a:r>
            <a:endParaRPr b="0" lang="en-US" sz="2400" spc="-1" strike="noStrike">
              <a:solidFill>
                <a:srgbClr val="073e87"/>
              </a:solidFill>
              <a:uFill>
                <a:solidFill>
                  <a:srgbClr val="ffffff"/>
                </a:solidFill>
              </a:uFill>
              <a:latin typeface="Candara"/>
            </a:endParaRPr>
          </a:p>
        </p:txBody>
      </p:sp>
      <p:sp>
        <p:nvSpPr>
          <p:cNvPr id="99" name="TextShape 2"/>
          <p:cNvSpPr txBox="1"/>
          <p:nvPr/>
        </p:nvSpPr>
        <p:spPr>
          <a:xfrm>
            <a:off x="457200" y="338400"/>
            <a:ext cx="8229240" cy="1252440"/>
          </a:xfrm>
          <a:prstGeom prst="rect">
            <a:avLst/>
          </a:prstGeom>
          <a:noFill/>
          <a:ln>
            <a:noFill/>
          </a:ln>
        </p:spPr>
        <p:txBody>
          <a:bodyPr anchor="ctr"/>
          <a:p>
            <a:pPr algn="ctr">
              <a:lnSpc>
                <a:spcPct val="100000"/>
              </a:lnSpc>
            </a:pPr>
            <a:r>
              <a:rPr b="1" lang="en-US" sz="4400" spc="-1" strike="noStrike">
                <a:solidFill>
                  <a:srgbClr val="ffffff"/>
                </a:solidFill>
                <a:uFill>
                  <a:solidFill>
                    <a:srgbClr val="ffffff"/>
                  </a:solidFill>
                </a:uFill>
                <a:latin typeface="Candara"/>
              </a:rPr>
              <a:t>OBJECTIVE</a:t>
            </a:r>
            <a:endParaRPr b="0" lang="en-US" sz="1800" spc="-1" strike="noStrike">
              <a:solidFill>
                <a:srgbClr val="000000"/>
              </a:solidFill>
              <a:uFill>
                <a:solidFill>
                  <a:srgbClr val="ffffff"/>
                </a:solidFill>
              </a:uFill>
              <a:latin typeface="Candara"/>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251640" y="2637000"/>
            <a:ext cx="8640720" cy="3816000"/>
          </a:xfrm>
          <a:prstGeom prst="rect">
            <a:avLst/>
          </a:prstGeom>
          <a:noFill/>
          <a:ln>
            <a:noFill/>
          </a:ln>
        </p:spPr>
        <p:txBody>
          <a:bodyPr/>
          <a:p>
            <a:pPr marL="274320" indent="-273960">
              <a:lnSpc>
                <a:spcPct val="100000"/>
              </a:lnSpc>
              <a:buClr>
                <a:srgbClr val="31b6fd"/>
              </a:buClr>
              <a:buFont typeface="Arial"/>
              <a:buChar char="•"/>
            </a:pPr>
            <a:r>
              <a:rPr b="1" lang="en-US" sz="1800" spc="-1" strike="noStrike">
                <a:solidFill>
                  <a:srgbClr val="073e87"/>
                </a:solidFill>
                <a:uFill>
                  <a:solidFill>
                    <a:srgbClr val="ffffff"/>
                  </a:solidFill>
                </a:uFill>
                <a:latin typeface="MS UI Gothic"/>
                <a:ea typeface="MS UI Gothic"/>
              </a:rPr>
              <a:t>The current scenario involves the use of applications which have predefined formulas for calculating the heating load and cooling load of buildings. However, various applications use different methods to calculate the same.  </a:t>
            </a:r>
            <a:endParaRPr b="0" lang="en-US" sz="2400" spc="-1" strike="noStrike">
              <a:solidFill>
                <a:srgbClr val="073e87"/>
              </a:solidFill>
              <a:uFill>
                <a:solidFill>
                  <a:srgbClr val="ffffff"/>
                </a:solidFill>
              </a:uFill>
              <a:latin typeface="Candara"/>
            </a:endParaRPr>
          </a:p>
          <a:p>
            <a:pPr marL="274320" indent="-273960">
              <a:lnSpc>
                <a:spcPct val="100000"/>
              </a:lnSpc>
              <a:buClr>
                <a:srgbClr val="31b6fd"/>
              </a:buClr>
              <a:buFont typeface="Arial"/>
              <a:buChar char="•"/>
            </a:pPr>
            <a:r>
              <a:rPr b="1" lang="en-US" sz="1800" spc="-1" strike="noStrike">
                <a:solidFill>
                  <a:srgbClr val="073e87"/>
                </a:solidFill>
                <a:uFill>
                  <a:solidFill>
                    <a:srgbClr val="ffffff"/>
                  </a:solidFill>
                </a:uFill>
                <a:latin typeface="MS UI Gothic"/>
                <a:ea typeface="MS UI Gothic"/>
              </a:rPr>
              <a:t>Using building energy simulation software is also a solution; however it requires expertise in the corresponding field.</a:t>
            </a:r>
            <a:endParaRPr b="0" lang="en-US" sz="2400" spc="-1" strike="noStrike">
              <a:solidFill>
                <a:srgbClr val="073e87"/>
              </a:solidFill>
              <a:uFill>
                <a:solidFill>
                  <a:srgbClr val="ffffff"/>
                </a:solidFill>
              </a:uFill>
              <a:latin typeface="Candara"/>
            </a:endParaRPr>
          </a:p>
          <a:p>
            <a:pPr marL="274320" indent="-273960">
              <a:lnSpc>
                <a:spcPct val="100000"/>
              </a:lnSpc>
              <a:buClr>
                <a:srgbClr val="31b6fd"/>
              </a:buClr>
              <a:buFont typeface="Arial"/>
              <a:buChar char="•"/>
            </a:pPr>
            <a:r>
              <a:rPr b="1" lang="en-US" sz="1800" spc="-1" strike="noStrike">
                <a:solidFill>
                  <a:srgbClr val="073e87"/>
                </a:solidFill>
                <a:uFill>
                  <a:solidFill>
                    <a:srgbClr val="ffffff"/>
                  </a:solidFill>
                </a:uFill>
                <a:latin typeface="MS UI Gothic"/>
                <a:ea typeface="MS UI Gothic"/>
              </a:rPr>
              <a:t> </a:t>
            </a:r>
            <a:r>
              <a:rPr b="1" lang="en-US" sz="1800" spc="-1" strike="noStrike">
                <a:solidFill>
                  <a:srgbClr val="073e87"/>
                </a:solidFill>
                <a:uFill>
                  <a:solidFill>
                    <a:srgbClr val="ffffff"/>
                  </a:solidFill>
                </a:uFill>
                <a:latin typeface="MS UI Gothic"/>
                <a:ea typeface="MS UI Gothic"/>
              </a:rPr>
              <a:t>Our proposed solution will make it easier for any engineer even with no knowledge of software like ECOTECT to predict the energy efficiency of the building design .</a:t>
            </a:r>
            <a:endParaRPr b="0" lang="en-US" sz="2400" spc="-1" strike="noStrike">
              <a:solidFill>
                <a:srgbClr val="073e87"/>
              </a:solidFill>
              <a:uFill>
                <a:solidFill>
                  <a:srgbClr val="ffffff"/>
                </a:solidFill>
              </a:uFill>
              <a:latin typeface="Candara"/>
            </a:endParaRPr>
          </a:p>
          <a:p>
            <a:pPr marL="274320" indent="-273960">
              <a:lnSpc>
                <a:spcPct val="100000"/>
              </a:lnSpc>
              <a:buClr>
                <a:srgbClr val="31b6fd"/>
              </a:buClr>
              <a:buFont typeface="Arial"/>
              <a:buChar char="•"/>
            </a:pPr>
            <a:r>
              <a:rPr b="1" lang="en-US" sz="1800" spc="-1" strike="noStrike">
                <a:solidFill>
                  <a:srgbClr val="073e87"/>
                </a:solidFill>
                <a:uFill>
                  <a:solidFill>
                    <a:srgbClr val="ffffff"/>
                  </a:solidFill>
                </a:uFill>
                <a:latin typeface="MS UI Gothic"/>
                <a:ea typeface="MS UI Gothic"/>
              </a:rPr>
              <a:t>The project also eliminates the need of including the environmental parameters of any particular area since the app will be trained differently for different areas (depending on the previous available data for the area) and hence reducing the possibility of ambiguity or loss of accuracy in the predicted results.  </a:t>
            </a:r>
            <a:endParaRPr b="0" lang="en-US" sz="2400" spc="-1" strike="noStrike">
              <a:solidFill>
                <a:srgbClr val="073e87"/>
              </a:solidFill>
              <a:uFill>
                <a:solidFill>
                  <a:srgbClr val="ffffff"/>
                </a:solidFill>
              </a:uFill>
              <a:latin typeface="Candara"/>
            </a:endParaRPr>
          </a:p>
          <a:p>
            <a:pPr marL="274320" indent="-273960">
              <a:lnSpc>
                <a:spcPct val="100000"/>
              </a:lnSpc>
              <a:buClr>
                <a:srgbClr val="31b6fd"/>
              </a:buClr>
              <a:buFont typeface="Arial"/>
              <a:buChar char="•"/>
            </a:pPr>
            <a:r>
              <a:rPr b="1" lang="en-US" sz="1800" spc="-1" strike="noStrike">
                <a:solidFill>
                  <a:srgbClr val="073e87"/>
                </a:solidFill>
                <a:uFill>
                  <a:solidFill>
                    <a:srgbClr val="ffffff"/>
                  </a:solidFill>
                </a:uFill>
                <a:latin typeface="MS UI Gothic"/>
                <a:ea typeface="MS UI Gothic"/>
              </a:rPr>
              <a:t> </a:t>
            </a:r>
            <a:endParaRPr b="0" lang="en-US" sz="2400" spc="-1" strike="noStrike">
              <a:solidFill>
                <a:srgbClr val="073e87"/>
              </a:solidFill>
              <a:uFill>
                <a:solidFill>
                  <a:srgbClr val="ffffff"/>
                </a:solidFill>
              </a:uFill>
              <a:latin typeface="Candara"/>
            </a:endParaRPr>
          </a:p>
          <a:p>
            <a:pPr>
              <a:lnSpc>
                <a:spcPct val="100000"/>
              </a:lnSpc>
            </a:pPr>
            <a:endParaRPr b="0" lang="en-US" sz="2400" spc="-1" strike="noStrike">
              <a:solidFill>
                <a:srgbClr val="073e87"/>
              </a:solidFill>
              <a:uFill>
                <a:solidFill>
                  <a:srgbClr val="ffffff"/>
                </a:solidFill>
              </a:uFill>
              <a:latin typeface="Candara"/>
            </a:endParaRPr>
          </a:p>
        </p:txBody>
      </p:sp>
      <p:sp>
        <p:nvSpPr>
          <p:cNvPr id="101" name="TextShape 2"/>
          <p:cNvSpPr txBox="1"/>
          <p:nvPr/>
        </p:nvSpPr>
        <p:spPr>
          <a:xfrm>
            <a:off x="457200" y="338400"/>
            <a:ext cx="8229240" cy="1252440"/>
          </a:xfrm>
          <a:prstGeom prst="rect">
            <a:avLst/>
          </a:prstGeom>
          <a:noFill/>
          <a:ln>
            <a:noFill/>
          </a:ln>
        </p:spPr>
        <p:txBody>
          <a:bodyPr anchor="ctr"/>
          <a:p>
            <a:pPr algn="ctr">
              <a:lnSpc>
                <a:spcPct val="100000"/>
              </a:lnSpc>
            </a:pPr>
            <a:r>
              <a:rPr b="1" lang="en-US" sz="4400" spc="-1" strike="noStrike">
                <a:solidFill>
                  <a:srgbClr val="ffffff"/>
                </a:solidFill>
                <a:uFill>
                  <a:solidFill>
                    <a:srgbClr val="ffffff"/>
                  </a:solidFill>
                </a:uFill>
                <a:latin typeface="Candara"/>
              </a:rPr>
              <a:t>CURRENT SCENARIO</a:t>
            </a:r>
            <a:endParaRPr b="0" lang="en-US" sz="1800" spc="-1" strike="noStrike">
              <a:solidFill>
                <a:srgbClr val="000000"/>
              </a:solidFill>
              <a:uFill>
                <a:solidFill>
                  <a:srgbClr val="ffffff"/>
                </a:solidFill>
              </a:uFill>
              <a:latin typeface="Candara"/>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467640" y="2675520"/>
            <a:ext cx="8496720" cy="3450240"/>
          </a:xfrm>
          <a:prstGeom prst="rect">
            <a:avLst/>
          </a:prstGeom>
          <a:noFill/>
          <a:ln>
            <a:noFill/>
          </a:ln>
        </p:spPr>
        <p:txBody>
          <a:bodyPr/>
          <a:p>
            <a:pPr marL="274320" indent="-273960">
              <a:lnSpc>
                <a:spcPct val="100000"/>
              </a:lnSpc>
              <a:buClr>
                <a:srgbClr val="31b6fd"/>
              </a:buClr>
              <a:buFont typeface="Arial"/>
              <a:buChar char="•"/>
            </a:pPr>
            <a:r>
              <a:rPr b="1" lang="en-US" sz="2400" spc="-1" strike="noStrike">
                <a:solidFill>
                  <a:srgbClr val="073e87"/>
                </a:solidFill>
                <a:uFill>
                  <a:solidFill>
                    <a:srgbClr val="ffffff"/>
                  </a:solidFill>
                </a:uFill>
                <a:latin typeface="MS UI Gothic"/>
                <a:ea typeface="MS UI Gothic"/>
              </a:rPr>
              <a:t>The project involves collecting data (the Cooling load and the Heating load) for various residential buildings of a particular locality as well as the corresponding 8 structural parameters including:</a:t>
            </a:r>
            <a:endParaRPr b="0" lang="en-US" sz="2400" spc="-1" strike="noStrike">
              <a:solidFill>
                <a:srgbClr val="073e87"/>
              </a:solidFill>
              <a:uFill>
                <a:solidFill>
                  <a:srgbClr val="ffffff"/>
                </a:solidFill>
              </a:uFill>
              <a:latin typeface="Candara"/>
            </a:endParaRPr>
          </a:p>
          <a:p>
            <a:pPr>
              <a:lnSpc>
                <a:spcPct val="100000"/>
              </a:lnSpc>
            </a:pPr>
            <a:r>
              <a:rPr b="1" lang="en-US" sz="2400" spc="-1" strike="noStrike">
                <a:solidFill>
                  <a:srgbClr val="073e87"/>
                </a:solidFill>
                <a:uFill>
                  <a:solidFill>
                    <a:srgbClr val="ffffff"/>
                  </a:solidFill>
                </a:uFill>
                <a:latin typeface="MS UI Gothic"/>
                <a:ea typeface="MS UI Gothic"/>
              </a:rPr>
              <a:t>  </a:t>
            </a:r>
            <a:r>
              <a:rPr b="1" lang="en-US" sz="2400" spc="-1" strike="noStrike">
                <a:solidFill>
                  <a:srgbClr val="073e87"/>
                </a:solidFill>
                <a:uFill>
                  <a:solidFill>
                    <a:srgbClr val="ffffff"/>
                  </a:solidFill>
                </a:uFill>
                <a:latin typeface="MS UI Gothic"/>
                <a:ea typeface="MS UI Gothic"/>
              </a:rPr>
              <a:t>1. Relative Compactness  </a:t>
            </a:r>
            <a:r>
              <a:rPr b="1" lang="en-US" sz="2400" spc="-1" strike="noStrike">
                <a:solidFill>
                  <a:srgbClr val="073e87"/>
                </a:solidFill>
                <a:uFill>
                  <a:solidFill>
                    <a:srgbClr val="ffffff"/>
                  </a:solidFill>
                </a:uFill>
                <a:latin typeface="MS UI Gothic"/>
                <a:ea typeface="MS UI Gothic"/>
              </a:rPr>
              <a:t>	</a:t>
            </a:r>
            <a:r>
              <a:rPr b="1" lang="en-US" sz="2400" spc="-1" strike="noStrike">
                <a:solidFill>
                  <a:srgbClr val="073e87"/>
                </a:solidFill>
                <a:uFill>
                  <a:solidFill>
                    <a:srgbClr val="ffffff"/>
                  </a:solidFill>
                </a:uFill>
                <a:latin typeface="MS UI Gothic"/>
                <a:ea typeface="MS UI Gothic"/>
              </a:rPr>
              <a:t>5. Overall Height </a:t>
            </a:r>
            <a:endParaRPr b="0" lang="en-US" sz="2400" spc="-1" strike="noStrike">
              <a:solidFill>
                <a:srgbClr val="073e87"/>
              </a:solidFill>
              <a:uFill>
                <a:solidFill>
                  <a:srgbClr val="ffffff"/>
                </a:solidFill>
              </a:uFill>
              <a:latin typeface="Candara"/>
            </a:endParaRPr>
          </a:p>
          <a:p>
            <a:pPr>
              <a:lnSpc>
                <a:spcPct val="100000"/>
              </a:lnSpc>
            </a:pPr>
            <a:r>
              <a:rPr b="1" lang="en-US" sz="2400" spc="-1" strike="noStrike">
                <a:solidFill>
                  <a:srgbClr val="073e87"/>
                </a:solidFill>
                <a:uFill>
                  <a:solidFill>
                    <a:srgbClr val="ffffff"/>
                  </a:solidFill>
                </a:uFill>
                <a:latin typeface="MS UI Gothic"/>
                <a:ea typeface="MS UI Gothic"/>
              </a:rPr>
              <a:t>  </a:t>
            </a:r>
            <a:r>
              <a:rPr b="1" lang="en-US" sz="2400" spc="-1" strike="noStrike">
                <a:solidFill>
                  <a:srgbClr val="073e87"/>
                </a:solidFill>
                <a:uFill>
                  <a:solidFill>
                    <a:srgbClr val="ffffff"/>
                  </a:solidFill>
                </a:uFill>
                <a:latin typeface="MS UI Gothic"/>
                <a:ea typeface="MS UI Gothic"/>
              </a:rPr>
              <a:t>2. Surface Area </a:t>
            </a:r>
            <a:r>
              <a:rPr b="1" lang="en-US" sz="2400" spc="-1" strike="noStrike">
                <a:solidFill>
                  <a:srgbClr val="073e87"/>
                </a:solidFill>
                <a:uFill>
                  <a:solidFill>
                    <a:srgbClr val="ffffff"/>
                  </a:solidFill>
                </a:uFill>
                <a:latin typeface="MS UI Gothic"/>
                <a:ea typeface="MS UI Gothic"/>
              </a:rPr>
              <a:t>	</a:t>
            </a:r>
            <a:r>
              <a:rPr b="1" lang="en-US" sz="2400" spc="-1" strike="noStrike">
                <a:solidFill>
                  <a:srgbClr val="073e87"/>
                </a:solidFill>
                <a:uFill>
                  <a:solidFill>
                    <a:srgbClr val="ffffff"/>
                  </a:solidFill>
                </a:uFill>
                <a:latin typeface="MS UI Gothic"/>
                <a:ea typeface="MS UI Gothic"/>
              </a:rPr>
              <a:t>	</a:t>
            </a:r>
            <a:r>
              <a:rPr b="1" lang="en-US" sz="2400" spc="-1" strike="noStrike">
                <a:solidFill>
                  <a:srgbClr val="073e87"/>
                </a:solidFill>
                <a:uFill>
                  <a:solidFill>
                    <a:srgbClr val="ffffff"/>
                  </a:solidFill>
                </a:uFill>
                <a:latin typeface="MS UI Gothic"/>
                <a:ea typeface="MS UI Gothic"/>
              </a:rPr>
              <a:t>	</a:t>
            </a:r>
            <a:r>
              <a:rPr b="1" lang="en-US" sz="2400" spc="-1" strike="noStrike">
                <a:solidFill>
                  <a:srgbClr val="073e87"/>
                </a:solidFill>
                <a:uFill>
                  <a:solidFill>
                    <a:srgbClr val="ffffff"/>
                  </a:solidFill>
                </a:uFill>
                <a:latin typeface="MS UI Gothic"/>
                <a:ea typeface="MS UI Gothic"/>
              </a:rPr>
              <a:t>          6. Orientation </a:t>
            </a:r>
            <a:endParaRPr b="0" lang="en-US" sz="2400" spc="-1" strike="noStrike">
              <a:solidFill>
                <a:srgbClr val="073e87"/>
              </a:solidFill>
              <a:uFill>
                <a:solidFill>
                  <a:srgbClr val="ffffff"/>
                </a:solidFill>
              </a:uFill>
              <a:latin typeface="Candara"/>
            </a:endParaRPr>
          </a:p>
          <a:p>
            <a:pPr>
              <a:lnSpc>
                <a:spcPct val="100000"/>
              </a:lnSpc>
            </a:pPr>
            <a:r>
              <a:rPr b="1" lang="en-US" sz="2400" spc="-1" strike="noStrike">
                <a:solidFill>
                  <a:srgbClr val="073e87"/>
                </a:solidFill>
                <a:uFill>
                  <a:solidFill>
                    <a:srgbClr val="ffffff"/>
                  </a:solidFill>
                </a:uFill>
                <a:latin typeface="MS UI Gothic"/>
                <a:ea typeface="MS UI Gothic"/>
              </a:rPr>
              <a:t>  </a:t>
            </a:r>
            <a:r>
              <a:rPr b="1" lang="en-US" sz="2400" spc="-1" strike="noStrike">
                <a:solidFill>
                  <a:srgbClr val="073e87"/>
                </a:solidFill>
                <a:uFill>
                  <a:solidFill>
                    <a:srgbClr val="ffffff"/>
                  </a:solidFill>
                </a:uFill>
                <a:latin typeface="MS UI Gothic"/>
                <a:ea typeface="MS UI Gothic"/>
              </a:rPr>
              <a:t>3. Wall Area  </a:t>
            </a:r>
            <a:r>
              <a:rPr b="1" lang="en-US" sz="2400" spc="-1" strike="noStrike">
                <a:solidFill>
                  <a:srgbClr val="073e87"/>
                </a:solidFill>
                <a:uFill>
                  <a:solidFill>
                    <a:srgbClr val="ffffff"/>
                  </a:solidFill>
                </a:uFill>
                <a:latin typeface="MS UI Gothic"/>
                <a:ea typeface="MS UI Gothic"/>
              </a:rPr>
              <a:t>	</a:t>
            </a:r>
            <a:r>
              <a:rPr b="1" lang="en-US" sz="2400" spc="-1" strike="noStrike">
                <a:solidFill>
                  <a:srgbClr val="073e87"/>
                </a:solidFill>
                <a:uFill>
                  <a:solidFill>
                    <a:srgbClr val="ffffff"/>
                  </a:solidFill>
                </a:uFill>
                <a:latin typeface="MS UI Gothic"/>
                <a:ea typeface="MS UI Gothic"/>
              </a:rPr>
              <a:t>	</a:t>
            </a:r>
            <a:r>
              <a:rPr b="1" lang="en-US" sz="2400" spc="-1" strike="noStrike">
                <a:solidFill>
                  <a:srgbClr val="073e87"/>
                </a:solidFill>
                <a:uFill>
                  <a:solidFill>
                    <a:srgbClr val="ffffff"/>
                  </a:solidFill>
                </a:uFill>
                <a:latin typeface="MS UI Gothic"/>
                <a:ea typeface="MS UI Gothic"/>
              </a:rPr>
              <a:t>	</a:t>
            </a:r>
            <a:r>
              <a:rPr b="1" lang="en-US" sz="2400" spc="-1" strike="noStrike">
                <a:solidFill>
                  <a:srgbClr val="073e87"/>
                </a:solidFill>
                <a:uFill>
                  <a:solidFill>
                    <a:srgbClr val="ffffff"/>
                  </a:solidFill>
                </a:uFill>
                <a:latin typeface="MS UI Gothic"/>
                <a:ea typeface="MS UI Gothic"/>
              </a:rPr>
              <a:t>               7. Glazing Area (G.A.) </a:t>
            </a:r>
            <a:endParaRPr b="0" lang="en-US" sz="2400" spc="-1" strike="noStrike">
              <a:solidFill>
                <a:srgbClr val="073e87"/>
              </a:solidFill>
              <a:uFill>
                <a:solidFill>
                  <a:srgbClr val="ffffff"/>
                </a:solidFill>
              </a:uFill>
              <a:latin typeface="Candara"/>
            </a:endParaRPr>
          </a:p>
          <a:p>
            <a:pPr>
              <a:lnSpc>
                <a:spcPct val="100000"/>
              </a:lnSpc>
            </a:pPr>
            <a:r>
              <a:rPr b="1" lang="en-US" sz="2400" spc="-1" strike="noStrike">
                <a:solidFill>
                  <a:srgbClr val="073e87"/>
                </a:solidFill>
                <a:uFill>
                  <a:solidFill>
                    <a:srgbClr val="ffffff"/>
                  </a:solidFill>
                </a:uFill>
                <a:latin typeface="MS UI Gothic"/>
                <a:ea typeface="MS UI Gothic"/>
              </a:rPr>
              <a:t>  </a:t>
            </a:r>
            <a:r>
              <a:rPr b="1" lang="en-US" sz="2400" spc="-1" strike="noStrike">
                <a:solidFill>
                  <a:srgbClr val="073e87"/>
                </a:solidFill>
                <a:uFill>
                  <a:solidFill>
                    <a:srgbClr val="ffffff"/>
                  </a:solidFill>
                </a:uFill>
                <a:latin typeface="MS UI Gothic"/>
                <a:ea typeface="MS UI Gothic"/>
              </a:rPr>
              <a:t>4. Roof Area  </a:t>
            </a:r>
            <a:r>
              <a:rPr b="1" lang="en-US" sz="2400" spc="-1" strike="noStrike">
                <a:solidFill>
                  <a:srgbClr val="073e87"/>
                </a:solidFill>
                <a:uFill>
                  <a:solidFill>
                    <a:srgbClr val="ffffff"/>
                  </a:solidFill>
                </a:uFill>
                <a:latin typeface="MS UI Gothic"/>
                <a:ea typeface="MS UI Gothic"/>
              </a:rPr>
              <a:t>	</a:t>
            </a:r>
            <a:r>
              <a:rPr b="1" lang="en-US" sz="2400" spc="-1" strike="noStrike">
                <a:solidFill>
                  <a:srgbClr val="073e87"/>
                </a:solidFill>
                <a:uFill>
                  <a:solidFill>
                    <a:srgbClr val="ffffff"/>
                  </a:solidFill>
                </a:uFill>
                <a:latin typeface="MS UI Gothic"/>
                <a:ea typeface="MS UI Gothic"/>
              </a:rPr>
              <a:t>	</a:t>
            </a:r>
            <a:r>
              <a:rPr b="1" lang="en-US" sz="2400" spc="-1" strike="noStrike">
                <a:solidFill>
                  <a:srgbClr val="073e87"/>
                </a:solidFill>
                <a:uFill>
                  <a:solidFill>
                    <a:srgbClr val="ffffff"/>
                  </a:solidFill>
                </a:uFill>
                <a:latin typeface="MS UI Gothic"/>
                <a:ea typeface="MS UI Gothic"/>
              </a:rPr>
              <a:t>	</a:t>
            </a:r>
            <a:r>
              <a:rPr b="1" lang="en-US" sz="2400" spc="-1" strike="noStrike">
                <a:solidFill>
                  <a:srgbClr val="073e87"/>
                </a:solidFill>
                <a:uFill>
                  <a:solidFill>
                    <a:srgbClr val="ffffff"/>
                  </a:solidFill>
                </a:uFill>
                <a:latin typeface="MS UI Gothic"/>
                <a:ea typeface="MS UI Gothic"/>
              </a:rPr>
              <a:t>          8. G.A. Distribution</a:t>
            </a:r>
            <a:endParaRPr b="0" lang="en-US" sz="2400" spc="-1" strike="noStrike">
              <a:solidFill>
                <a:srgbClr val="073e87"/>
              </a:solidFill>
              <a:uFill>
                <a:solidFill>
                  <a:srgbClr val="ffffff"/>
                </a:solidFill>
              </a:uFill>
              <a:latin typeface="Candara"/>
            </a:endParaRPr>
          </a:p>
          <a:p>
            <a:pPr>
              <a:lnSpc>
                <a:spcPct val="100000"/>
              </a:lnSpc>
            </a:pPr>
            <a:endParaRPr b="0" lang="en-US" sz="2400" spc="-1" strike="noStrike">
              <a:solidFill>
                <a:srgbClr val="073e87"/>
              </a:solidFill>
              <a:uFill>
                <a:solidFill>
                  <a:srgbClr val="ffffff"/>
                </a:solidFill>
              </a:uFill>
              <a:latin typeface="Candara"/>
            </a:endParaRPr>
          </a:p>
        </p:txBody>
      </p:sp>
      <p:sp>
        <p:nvSpPr>
          <p:cNvPr id="103" name="TextShape 2"/>
          <p:cNvSpPr txBox="1"/>
          <p:nvPr/>
        </p:nvSpPr>
        <p:spPr>
          <a:xfrm>
            <a:off x="457200" y="338400"/>
            <a:ext cx="8229240" cy="1252440"/>
          </a:xfrm>
          <a:prstGeom prst="rect">
            <a:avLst/>
          </a:prstGeom>
          <a:noFill/>
          <a:ln>
            <a:noFill/>
          </a:ln>
        </p:spPr>
        <p:txBody>
          <a:bodyPr anchor="ctr"/>
          <a:p>
            <a:pPr algn="ctr">
              <a:lnSpc>
                <a:spcPct val="100000"/>
              </a:lnSpc>
            </a:pPr>
            <a:r>
              <a:rPr b="1" lang="en-US" sz="4400" spc="-1" strike="noStrike">
                <a:solidFill>
                  <a:srgbClr val="ffffff"/>
                </a:solidFill>
                <a:uFill>
                  <a:solidFill>
                    <a:srgbClr val="ffffff"/>
                  </a:solidFill>
                </a:uFill>
                <a:latin typeface="Candara"/>
              </a:rPr>
              <a:t>WORKING OF THE PROJECT</a:t>
            </a:r>
            <a:endParaRPr b="0" lang="en-US" sz="1800" spc="-1" strike="noStrike">
              <a:solidFill>
                <a:srgbClr val="000000"/>
              </a:solidFill>
              <a:uFill>
                <a:solidFill>
                  <a:srgbClr val="ffffff"/>
                </a:solidFill>
              </a:uFill>
              <a:latin typeface="Candara"/>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871920" y="2675520"/>
            <a:ext cx="7408080" cy="3450240"/>
          </a:xfrm>
          <a:prstGeom prst="rect">
            <a:avLst/>
          </a:prstGeom>
          <a:noFill/>
          <a:ln>
            <a:noFill/>
          </a:ln>
        </p:spPr>
        <p:txBody>
          <a:bodyPr/>
          <a:p>
            <a:pPr>
              <a:lnSpc>
                <a:spcPct val="100000"/>
              </a:lnSpc>
            </a:pPr>
            <a:endParaRPr b="0" lang="en-US" sz="2400" spc="-1" strike="noStrike">
              <a:solidFill>
                <a:srgbClr val="073e87"/>
              </a:solidFill>
              <a:uFill>
                <a:solidFill>
                  <a:srgbClr val="ffffff"/>
                </a:solidFill>
              </a:uFill>
              <a:latin typeface="Candara"/>
            </a:endParaRPr>
          </a:p>
          <a:p>
            <a:pPr>
              <a:lnSpc>
                <a:spcPct val="100000"/>
              </a:lnSpc>
            </a:pPr>
            <a:r>
              <a:rPr b="1" lang="en-US" sz="3200" spc="-1" strike="noStrike">
                <a:solidFill>
                  <a:srgbClr val="073e87"/>
                </a:solidFill>
                <a:uFill>
                  <a:solidFill>
                    <a:srgbClr val="ffffff"/>
                  </a:solidFill>
                </a:uFill>
                <a:latin typeface="MS UI Gothic"/>
                <a:ea typeface="MS UI Gothic"/>
              </a:rPr>
              <a:t>The data was split up for training and testing as:</a:t>
            </a:r>
            <a:endParaRPr b="0" lang="en-US" sz="2400" spc="-1" strike="noStrike">
              <a:solidFill>
                <a:srgbClr val="073e87"/>
              </a:solidFill>
              <a:uFill>
                <a:solidFill>
                  <a:srgbClr val="ffffff"/>
                </a:solidFill>
              </a:uFill>
              <a:latin typeface="Candara"/>
            </a:endParaRPr>
          </a:p>
          <a:p>
            <a:pPr marL="274320" indent="-273960">
              <a:lnSpc>
                <a:spcPct val="100000"/>
              </a:lnSpc>
              <a:buClr>
                <a:srgbClr val="31b6fd"/>
              </a:buClr>
              <a:buFont typeface="Arial"/>
              <a:buChar char="•"/>
            </a:pPr>
            <a:r>
              <a:rPr b="1" lang="en-US" sz="3200" spc="-1" strike="noStrike">
                <a:solidFill>
                  <a:srgbClr val="073e87"/>
                </a:solidFill>
                <a:uFill>
                  <a:solidFill>
                    <a:srgbClr val="ffffff"/>
                  </a:solidFill>
                </a:uFill>
                <a:latin typeface="MS UI Gothic"/>
                <a:ea typeface="MS UI Gothic"/>
              </a:rPr>
              <a:t>90% for Training</a:t>
            </a:r>
            <a:endParaRPr b="0" lang="en-US" sz="2400" spc="-1" strike="noStrike">
              <a:solidFill>
                <a:srgbClr val="073e87"/>
              </a:solidFill>
              <a:uFill>
                <a:solidFill>
                  <a:srgbClr val="ffffff"/>
                </a:solidFill>
              </a:uFill>
              <a:latin typeface="Candara"/>
            </a:endParaRPr>
          </a:p>
          <a:p>
            <a:pPr marL="274320" indent="-273960">
              <a:lnSpc>
                <a:spcPct val="100000"/>
              </a:lnSpc>
              <a:buClr>
                <a:srgbClr val="31b6fd"/>
              </a:buClr>
              <a:buFont typeface="Arial"/>
              <a:buChar char="•"/>
            </a:pPr>
            <a:r>
              <a:rPr b="1" lang="en-US" sz="3200" spc="-1" strike="noStrike">
                <a:solidFill>
                  <a:srgbClr val="073e87"/>
                </a:solidFill>
                <a:uFill>
                  <a:solidFill>
                    <a:srgbClr val="ffffff"/>
                  </a:solidFill>
                </a:uFill>
                <a:latin typeface="MS UI Gothic"/>
                <a:ea typeface="MS UI Gothic"/>
              </a:rPr>
              <a:t>10% for Testing</a:t>
            </a:r>
            <a:endParaRPr b="0" lang="en-US" sz="2400" spc="-1" strike="noStrike">
              <a:solidFill>
                <a:srgbClr val="073e87"/>
              </a:solidFill>
              <a:uFill>
                <a:solidFill>
                  <a:srgbClr val="ffffff"/>
                </a:solidFill>
              </a:uFill>
              <a:latin typeface="Candara"/>
            </a:endParaRPr>
          </a:p>
        </p:txBody>
      </p:sp>
      <p:sp>
        <p:nvSpPr>
          <p:cNvPr id="105" name="TextShape 2"/>
          <p:cNvSpPr txBox="1"/>
          <p:nvPr/>
        </p:nvSpPr>
        <p:spPr>
          <a:xfrm>
            <a:off x="457200" y="338400"/>
            <a:ext cx="8229240" cy="1252440"/>
          </a:xfrm>
          <a:prstGeom prst="rect">
            <a:avLst/>
          </a:prstGeom>
          <a:noFill/>
          <a:ln>
            <a:noFill/>
          </a:ln>
        </p:spPr>
        <p:txBody>
          <a:bodyPr anchor="ctr"/>
          <a:p>
            <a:pPr algn="ctr">
              <a:lnSpc>
                <a:spcPct val="100000"/>
              </a:lnSpc>
            </a:pPr>
            <a:r>
              <a:rPr b="1" lang="en-US" sz="4400" spc="-1" strike="noStrike">
                <a:solidFill>
                  <a:srgbClr val="ffffff"/>
                </a:solidFill>
                <a:uFill>
                  <a:solidFill>
                    <a:srgbClr val="ffffff"/>
                  </a:solidFill>
                </a:uFill>
                <a:latin typeface="Candara"/>
              </a:rPr>
              <a:t>WORKING OF THE PROJECT</a:t>
            </a:r>
            <a:endParaRPr b="0" lang="en-US" sz="1800" spc="-1" strike="noStrike">
              <a:solidFill>
                <a:srgbClr val="000000"/>
              </a:solidFill>
              <a:uFill>
                <a:solidFill>
                  <a:srgbClr val="ffffff"/>
                </a:solidFill>
              </a:uFill>
              <a:latin typeface="Candara"/>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871920" y="2675520"/>
            <a:ext cx="7408080" cy="3450240"/>
          </a:xfrm>
          <a:prstGeom prst="rect">
            <a:avLst/>
          </a:prstGeom>
          <a:noFill/>
          <a:ln>
            <a:noFill/>
          </a:ln>
        </p:spPr>
        <p:txBody>
          <a:bodyPr/>
          <a:p>
            <a:pPr>
              <a:lnSpc>
                <a:spcPct val="100000"/>
              </a:lnSpc>
            </a:pPr>
            <a:r>
              <a:rPr b="1" lang="en-US" sz="2400" spc="-1" strike="noStrike">
                <a:solidFill>
                  <a:srgbClr val="073e87"/>
                </a:solidFill>
                <a:uFill>
                  <a:solidFill>
                    <a:srgbClr val="ffffff"/>
                  </a:solidFill>
                </a:uFill>
                <a:latin typeface="MS UI Gothic"/>
                <a:ea typeface="MS UI Gothic"/>
              </a:rPr>
              <a:t>We tested the following algorithms on the dataset:</a:t>
            </a:r>
            <a:endParaRPr b="0" lang="en-US" sz="2400" spc="-1" strike="noStrike">
              <a:solidFill>
                <a:srgbClr val="073e87"/>
              </a:solidFill>
              <a:uFill>
                <a:solidFill>
                  <a:srgbClr val="ffffff"/>
                </a:solidFill>
              </a:uFill>
              <a:latin typeface="Candara"/>
            </a:endParaRPr>
          </a:p>
          <a:p>
            <a:pPr marL="274320" indent="-273960">
              <a:lnSpc>
                <a:spcPct val="100000"/>
              </a:lnSpc>
              <a:buClr>
                <a:srgbClr val="31b6fd"/>
              </a:buClr>
              <a:buFont typeface="Arial"/>
              <a:buChar char="•"/>
            </a:pPr>
            <a:r>
              <a:rPr b="1" lang="en-US" sz="2400" spc="-1" strike="noStrike">
                <a:solidFill>
                  <a:srgbClr val="073e87"/>
                </a:solidFill>
                <a:uFill>
                  <a:solidFill>
                    <a:srgbClr val="ffffff"/>
                  </a:solidFill>
                </a:uFill>
                <a:latin typeface="MS UI Gothic"/>
                <a:ea typeface="MS UI Gothic"/>
              </a:rPr>
              <a:t>Multivariate Linear Regressor (Accuracy: 91%)</a:t>
            </a:r>
            <a:endParaRPr b="0" lang="en-US" sz="2400" spc="-1" strike="noStrike">
              <a:solidFill>
                <a:srgbClr val="073e87"/>
              </a:solidFill>
              <a:uFill>
                <a:solidFill>
                  <a:srgbClr val="ffffff"/>
                </a:solidFill>
              </a:uFill>
              <a:latin typeface="Candara"/>
            </a:endParaRPr>
          </a:p>
          <a:p>
            <a:pPr marL="274320" indent="-273960">
              <a:lnSpc>
                <a:spcPct val="100000"/>
              </a:lnSpc>
              <a:buClr>
                <a:srgbClr val="31b6fd"/>
              </a:buClr>
              <a:buFont typeface="Arial"/>
              <a:buChar char="•"/>
            </a:pPr>
            <a:r>
              <a:rPr b="1" lang="en-US" sz="2400" spc="-1" strike="noStrike">
                <a:solidFill>
                  <a:srgbClr val="073e87"/>
                </a:solidFill>
                <a:uFill>
                  <a:solidFill>
                    <a:srgbClr val="ffffff"/>
                  </a:solidFill>
                </a:uFill>
                <a:latin typeface="MS UI Gothic"/>
                <a:ea typeface="MS UI Gothic"/>
              </a:rPr>
              <a:t>Random Forest Regressor (Accuracy: 99%)</a:t>
            </a:r>
            <a:endParaRPr b="0" lang="en-US" sz="2400" spc="-1" strike="noStrike">
              <a:solidFill>
                <a:srgbClr val="073e87"/>
              </a:solidFill>
              <a:uFill>
                <a:solidFill>
                  <a:srgbClr val="ffffff"/>
                </a:solidFill>
              </a:uFill>
              <a:latin typeface="Candara"/>
            </a:endParaRPr>
          </a:p>
          <a:p>
            <a:pPr>
              <a:lnSpc>
                <a:spcPct val="100000"/>
              </a:lnSpc>
            </a:pPr>
            <a:endParaRPr b="0" lang="en-US" sz="2400" spc="-1" strike="noStrike">
              <a:solidFill>
                <a:srgbClr val="073e87"/>
              </a:solidFill>
              <a:uFill>
                <a:solidFill>
                  <a:srgbClr val="ffffff"/>
                </a:solidFill>
              </a:uFill>
              <a:latin typeface="Candara"/>
            </a:endParaRPr>
          </a:p>
          <a:p>
            <a:pPr marL="274320" indent="-273960">
              <a:lnSpc>
                <a:spcPct val="100000"/>
              </a:lnSpc>
              <a:buClr>
                <a:srgbClr val="31b6fd"/>
              </a:buClr>
              <a:buFont typeface="Arial"/>
              <a:buChar char="•"/>
            </a:pPr>
            <a:r>
              <a:rPr b="1" lang="en-US" sz="2400" spc="-1" strike="noStrike">
                <a:solidFill>
                  <a:srgbClr val="073e87"/>
                </a:solidFill>
                <a:uFill>
                  <a:solidFill>
                    <a:srgbClr val="ffffff"/>
                  </a:solidFill>
                </a:uFill>
                <a:latin typeface="MS UI Gothic"/>
                <a:ea typeface="MS UI Gothic"/>
              </a:rPr>
              <a:t>The maximum accuracy was achieved by the Random Forest Regressor which was 99%.</a:t>
            </a:r>
            <a:endParaRPr b="0" lang="en-US" sz="2400" spc="-1" strike="noStrike">
              <a:solidFill>
                <a:srgbClr val="073e87"/>
              </a:solidFill>
              <a:uFill>
                <a:solidFill>
                  <a:srgbClr val="ffffff"/>
                </a:solidFill>
              </a:uFill>
              <a:latin typeface="Candara"/>
            </a:endParaRPr>
          </a:p>
        </p:txBody>
      </p:sp>
      <p:sp>
        <p:nvSpPr>
          <p:cNvPr id="107" name="TextShape 2"/>
          <p:cNvSpPr txBox="1"/>
          <p:nvPr/>
        </p:nvSpPr>
        <p:spPr>
          <a:xfrm>
            <a:off x="457200" y="338400"/>
            <a:ext cx="8229240" cy="1252440"/>
          </a:xfrm>
          <a:prstGeom prst="rect">
            <a:avLst/>
          </a:prstGeom>
          <a:noFill/>
          <a:ln>
            <a:noFill/>
          </a:ln>
        </p:spPr>
        <p:txBody>
          <a:bodyPr anchor="ctr"/>
          <a:p>
            <a:pPr algn="ctr">
              <a:lnSpc>
                <a:spcPct val="100000"/>
              </a:lnSpc>
            </a:pPr>
            <a:r>
              <a:rPr b="1" lang="en-US" sz="4400" spc="-1" strike="noStrike">
                <a:solidFill>
                  <a:srgbClr val="ffffff"/>
                </a:solidFill>
                <a:uFill>
                  <a:solidFill>
                    <a:srgbClr val="ffffff"/>
                  </a:solidFill>
                </a:uFill>
                <a:latin typeface="Candara"/>
              </a:rPr>
              <a:t>WORKING OF THE PROJECT</a:t>
            </a:r>
            <a:endParaRPr b="0" lang="en-US" sz="1800" spc="-1" strike="noStrike">
              <a:solidFill>
                <a:srgbClr val="000000"/>
              </a:solidFill>
              <a:uFill>
                <a:solidFill>
                  <a:srgbClr val="ffffff"/>
                </a:solidFill>
              </a:uFill>
              <a:latin typeface="Candara"/>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Shape 1"/>
          <p:cNvSpPr txBox="1"/>
          <p:nvPr/>
        </p:nvSpPr>
        <p:spPr>
          <a:xfrm>
            <a:off x="683640" y="2997000"/>
            <a:ext cx="7848360" cy="3450240"/>
          </a:xfrm>
          <a:prstGeom prst="rect">
            <a:avLst/>
          </a:prstGeom>
          <a:noFill/>
          <a:ln>
            <a:noFill/>
          </a:ln>
        </p:spPr>
        <p:txBody>
          <a:bodyPr/>
          <a:p>
            <a:pPr marL="274320" indent="-273960">
              <a:lnSpc>
                <a:spcPct val="100000"/>
              </a:lnSpc>
              <a:buClr>
                <a:srgbClr val="31b6fd"/>
              </a:buClr>
              <a:buFont typeface="Arial"/>
              <a:buChar char="•"/>
            </a:pPr>
            <a:r>
              <a:rPr b="1" lang="en-US" sz="2400" spc="-1" strike="noStrike">
                <a:solidFill>
                  <a:srgbClr val="073e87"/>
                </a:solidFill>
                <a:uFill>
                  <a:solidFill>
                    <a:srgbClr val="ffffff"/>
                  </a:solidFill>
                </a:uFill>
                <a:latin typeface="MS UI Gothic"/>
                <a:ea typeface="MS UI Gothic"/>
              </a:rPr>
              <a:t>Now the application after being trained for a particular area, will help to predict the Heating Load and the Cooling Load values of the design of some residential building provided the 8 structural parameters are provided as input. The HL and CL values in turn are the measure of the energy efficiency of the building design.</a:t>
            </a:r>
            <a:endParaRPr b="0" lang="en-US" sz="2400" spc="-1" strike="noStrike">
              <a:solidFill>
                <a:srgbClr val="073e87"/>
              </a:solidFill>
              <a:uFill>
                <a:solidFill>
                  <a:srgbClr val="ffffff"/>
                </a:solidFill>
              </a:uFill>
              <a:latin typeface="Candara"/>
            </a:endParaRPr>
          </a:p>
        </p:txBody>
      </p:sp>
      <p:sp>
        <p:nvSpPr>
          <p:cNvPr id="109" name="TextShape 2"/>
          <p:cNvSpPr txBox="1"/>
          <p:nvPr/>
        </p:nvSpPr>
        <p:spPr>
          <a:xfrm>
            <a:off x="457200" y="338400"/>
            <a:ext cx="8229240" cy="1252440"/>
          </a:xfrm>
          <a:prstGeom prst="rect">
            <a:avLst/>
          </a:prstGeom>
          <a:noFill/>
          <a:ln>
            <a:noFill/>
          </a:ln>
        </p:spPr>
        <p:txBody>
          <a:bodyPr anchor="ctr"/>
          <a:p>
            <a:pPr algn="ctr">
              <a:lnSpc>
                <a:spcPct val="100000"/>
              </a:lnSpc>
            </a:pPr>
            <a:r>
              <a:rPr b="1" lang="en-US" sz="4400" spc="-1" strike="noStrike">
                <a:solidFill>
                  <a:srgbClr val="ffffff"/>
                </a:solidFill>
                <a:uFill>
                  <a:solidFill>
                    <a:srgbClr val="ffffff"/>
                  </a:solidFill>
                </a:uFill>
                <a:latin typeface="Candara"/>
              </a:rPr>
              <a:t>WORKING OF THE PROJECT</a:t>
            </a:r>
            <a:endParaRPr b="0" lang="en-US" sz="1800" spc="-1" strike="noStrike">
              <a:solidFill>
                <a:srgbClr val="000000"/>
              </a:solidFill>
              <a:uFill>
                <a:solidFill>
                  <a:srgbClr val="ffffff"/>
                </a:solidFill>
              </a:uFill>
              <a:latin typeface="Candara"/>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871920" y="2675520"/>
            <a:ext cx="7408080" cy="3450240"/>
          </a:xfrm>
          <a:prstGeom prst="rect">
            <a:avLst/>
          </a:prstGeom>
          <a:noFill/>
          <a:ln>
            <a:noFill/>
          </a:ln>
        </p:spPr>
        <p:txBody>
          <a:bodyPr/>
          <a:p>
            <a:pPr>
              <a:lnSpc>
                <a:spcPct val="100000"/>
              </a:lnSpc>
            </a:pPr>
            <a:endParaRPr b="0" lang="en-US" sz="2400" spc="-1" strike="noStrike">
              <a:solidFill>
                <a:srgbClr val="073e87"/>
              </a:solidFill>
              <a:uFill>
                <a:solidFill>
                  <a:srgbClr val="ffffff"/>
                </a:solidFill>
              </a:uFill>
              <a:latin typeface="Candara"/>
            </a:endParaRPr>
          </a:p>
          <a:p>
            <a:pPr marL="274320" indent="-273960">
              <a:lnSpc>
                <a:spcPct val="100000"/>
              </a:lnSpc>
              <a:buClr>
                <a:srgbClr val="31b6fd"/>
              </a:buClr>
              <a:buFont typeface="Symbol"/>
              <a:buChar char=""/>
            </a:pPr>
            <a:r>
              <a:rPr b="1" lang="en-US" sz="2000" spc="-1" strike="noStrike">
                <a:solidFill>
                  <a:srgbClr val="073e87"/>
                </a:solidFill>
                <a:uFill>
                  <a:solidFill>
                    <a:srgbClr val="ffffff"/>
                  </a:solidFill>
                </a:uFill>
                <a:latin typeface="MS UI Gothic"/>
                <a:ea typeface="MS UI Gothic"/>
              </a:rPr>
              <a:t>The project has immense scope for future research and improvement. The application once released can be trained for every area thus eliminating the need to take into account the environmental variations.  </a:t>
            </a:r>
            <a:endParaRPr b="0" lang="en-US" sz="2400" spc="-1" strike="noStrike">
              <a:solidFill>
                <a:srgbClr val="073e87"/>
              </a:solidFill>
              <a:uFill>
                <a:solidFill>
                  <a:srgbClr val="ffffff"/>
                </a:solidFill>
              </a:uFill>
              <a:latin typeface="Candara"/>
            </a:endParaRPr>
          </a:p>
          <a:p>
            <a:pPr>
              <a:lnSpc>
                <a:spcPct val="100000"/>
              </a:lnSpc>
            </a:pPr>
            <a:endParaRPr b="0" lang="en-US" sz="2400" spc="-1" strike="noStrike">
              <a:solidFill>
                <a:srgbClr val="073e87"/>
              </a:solidFill>
              <a:uFill>
                <a:solidFill>
                  <a:srgbClr val="ffffff"/>
                </a:solidFill>
              </a:uFill>
              <a:latin typeface="Candara"/>
            </a:endParaRPr>
          </a:p>
          <a:p>
            <a:pPr marL="274320" indent="-273960">
              <a:lnSpc>
                <a:spcPct val="100000"/>
              </a:lnSpc>
              <a:buClr>
                <a:srgbClr val="31b6fd"/>
              </a:buClr>
              <a:buFont typeface="Symbol"/>
              <a:buChar char=""/>
            </a:pPr>
            <a:r>
              <a:rPr b="1" lang="en-US" sz="2000" spc="-1" strike="noStrike">
                <a:solidFill>
                  <a:srgbClr val="073e87"/>
                </a:solidFill>
                <a:uFill>
                  <a:solidFill>
                    <a:srgbClr val="ffffff"/>
                  </a:solidFill>
                </a:uFill>
                <a:latin typeface="MS UI Gothic"/>
                <a:ea typeface="MS UI Gothic"/>
              </a:rPr>
              <a:t> </a:t>
            </a:r>
            <a:r>
              <a:rPr b="1" lang="en-US" sz="2000" spc="-1" strike="noStrike">
                <a:solidFill>
                  <a:srgbClr val="073e87"/>
                </a:solidFill>
                <a:uFill>
                  <a:solidFill>
                    <a:srgbClr val="ffffff"/>
                  </a:solidFill>
                </a:uFill>
                <a:latin typeface="MS UI Gothic"/>
                <a:ea typeface="MS UI Gothic"/>
              </a:rPr>
              <a:t>A research can be carried out in this direction to discover new machine learning tools, algorithms and frameworks to achieve maximum possible accuracy in the predicted output. </a:t>
            </a:r>
            <a:endParaRPr b="0" lang="en-US" sz="2400" spc="-1" strike="noStrike">
              <a:solidFill>
                <a:srgbClr val="073e87"/>
              </a:solidFill>
              <a:uFill>
                <a:solidFill>
                  <a:srgbClr val="ffffff"/>
                </a:solidFill>
              </a:uFill>
              <a:latin typeface="Candara"/>
            </a:endParaRPr>
          </a:p>
        </p:txBody>
      </p:sp>
      <p:sp>
        <p:nvSpPr>
          <p:cNvPr id="111" name="TextShape 2"/>
          <p:cNvSpPr txBox="1"/>
          <p:nvPr/>
        </p:nvSpPr>
        <p:spPr>
          <a:xfrm>
            <a:off x="457200" y="338400"/>
            <a:ext cx="8229240" cy="1252440"/>
          </a:xfrm>
          <a:prstGeom prst="rect">
            <a:avLst/>
          </a:prstGeom>
          <a:noFill/>
          <a:ln>
            <a:noFill/>
          </a:ln>
        </p:spPr>
        <p:txBody>
          <a:bodyPr anchor="ctr"/>
          <a:p>
            <a:pPr algn="ctr">
              <a:lnSpc>
                <a:spcPct val="100000"/>
              </a:lnSpc>
            </a:pPr>
            <a:r>
              <a:rPr b="1" lang="en-US" sz="4400" spc="-1" strike="noStrike">
                <a:solidFill>
                  <a:srgbClr val="ffffff"/>
                </a:solidFill>
                <a:uFill>
                  <a:solidFill>
                    <a:srgbClr val="ffffff"/>
                  </a:solidFill>
                </a:uFill>
                <a:latin typeface="Candara"/>
              </a:rPr>
              <a:t>SCOPE</a:t>
            </a:r>
            <a:endParaRPr b="0" lang="en-US" sz="1800" spc="-1" strike="noStrike">
              <a:solidFill>
                <a:srgbClr val="000000"/>
              </a:solidFill>
              <a:uFill>
                <a:solidFill>
                  <a:srgbClr val="ffffff"/>
                </a:solidFill>
              </a:uFill>
              <a:latin typeface="Candara"/>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Shape 1"/>
          <p:cNvSpPr txBox="1"/>
          <p:nvPr/>
        </p:nvSpPr>
        <p:spPr>
          <a:xfrm>
            <a:off x="871920" y="2675520"/>
            <a:ext cx="7408080" cy="3450240"/>
          </a:xfrm>
          <a:prstGeom prst="rect">
            <a:avLst/>
          </a:prstGeom>
          <a:noFill/>
          <a:ln>
            <a:noFill/>
          </a:ln>
        </p:spPr>
        <p:txBody>
          <a:bodyPr/>
          <a:p>
            <a:pPr>
              <a:lnSpc>
                <a:spcPct val="100000"/>
              </a:lnSpc>
            </a:pPr>
            <a:endParaRPr b="0" lang="en-US" sz="2400" spc="-1" strike="noStrike">
              <a:solidFill>
                <a:srgbClr val="073e87"/>
              </a:solidFill>
              <a:uFill>
                <a:solidFill>
                  <a:srgbClr val="ffffff"/>
                </a:solidFill>
              </a:uFill>
              <a:latin typeface="Candara"/>
            </a:endParaRPr>
          </a:p>
          <a:p>
            <a:pPr marL="274320" indent="-273960">
              <a:lnSpc>
                <a:spcPct val="100000"/>
              </a:lnSpc>
              <a:buClr>
                <a:srgbClr val="31b6fd"/>
              </a:buClr>
              <a:buFont typeface="Symbol"/>
              <a:buChar char=""/>
            </a:pPr>
            <a:r>
              <a:rPr b="1" lang="en-US" sz="2000" spc="-1" strike="noStrike">
                <a:solidFill>
                  <a:srgbClr val="073e87"/>
                </a:solidFill>
                <a:uFill>
                  <a:solidFill>
                    <a:srgbClr val="ffffff"/>
                  </a:solidFill>
                </a:uFill>
                <a:latin typeface="MS UI Gothic"/>
                <a:ea typeface="MS UI Gothic"/>
              </a:rPr>
              <a:t>The idea can also extend to include various other structural parameters of the building like number of windows, their orientation, construction materials etc. </a:t>
            </a:r>
            <a:endParaRPr b="0" lang="en-US" sz="2400" spc="-1" strike="noStrike">
              <a:solidFill>
                <a:srgbClr val="073e87"/>
              </a:solidFill>
              <a:uFill>
                <a:solidFill>
                  <a:srgbClr val="ffffff"/>
                </a:solidFill>
              </a:uFill>
              <a:latin typeface="Candara"/>
            </a:endParaRPr>
          </a:p>
          <a:p>
            <a:pPr>
              <a:lnSpc>
                <a:spcPct val="100000"/>
              </a:lnSpc>
            </a:pPr>
            <a:endParaRPr b="0" lang="en-US" sz="2400" spc="-1" strike="noStrike">
              <a:solidFill>
                <a:srgbClr val="073e87"/>
              </a:solidFill>
              <a:uFill>
                <a:solidFill>
                  <a:srgbClr val="ffffff"/>
                </a:solidFill>
              </a:uFill>
              <a:latin typeface="Candara"/>
            </a:endParaRPr>
          </a:p>
          <a:p>
            <a:pPr marL="274320" indent="-273960">
              <a:lnSpc>
                <a:spcPct val="100000"/>
              </a:lnSpc>
              <a:buClr>
                <a:srgbClr val="31b6fd"/>
              </a:buClr>
              <a:buFont typeface="Symbol"/>
              <a:buChar char=""/>
            </a:pPr>
            <a:r>
              <a:rPr b="1" lang="en-US" sz="2000" spc="-1" strike="noStrike">
                <a:solidFill>
                  <a:srgbClr val="073e87"/>
                </a:solidFill>
                <a:uFill>
                  <a:solidFill>
                    <a:srgbClr val="ffffff"/>
                  </a:solidFill>
                </a:uFill>
                <a:latin typeface="MS UI Gothic"/>
                <a:ea typeface="MS UI Gothic"/>
              </a:rPr>
              <a:t> </a:t>
            </a:r>
            <a:r>
              <a:rPr b="1" lang="en-US" sz="2000" spc="-1" strike="noStrike">
                <a:solidFill>
                  <a:srgbClr val="073e87"/>
                </a:solidFill>
                <a:uFill>
                  <a:solidFill>
                    <a:srgbClr val="ffffff"/>
                  </a:solidFill>
                </a:uFill>
                <a:latin typeface="MS UI Gothic"/>
                <a:ea typeface="MS UI Gothic"/>
              </a:rPr>
              <a:t>The same concept of predicting energy efficiency can be applied to offices and other buildings too, apart from the residential buildings; which will require some different features to be selected for carrying out the research.  </a:t>
            </a:r>
            <a:endParaRPr b="0" lang="en-US" sz="2400" spc="-1" strike="noStrike">
              <a:solidFill>
                <a:srgbClr val="073e87"/>
              </a:solidFill>
              <a:uFill>
                <a:solidFill>
                  <a:srgbClr val="ffffff"/>
                </a:solidFill>
              </a:uFill>
              <a:latin typeface="Candara"/>
            </a:endParaRPr>
          </a:p>
        </p:txBody>
      </p:sp>
      <p:sp>
        <p:nvSpPr>
          <p:cNvPr id="113" name="TextShape 2"/>
          <p:cNvSpPr txBox="1"/>
          <p:nvPr/>
        </p:nvSpPr>
        <p:spPr>
          <a:xfrm>
            <a:off x="457200" y="338400"/>
            <a:ext cx="8229240" cy="1252440"/>
          </a:xfrm>
          <a:prstGeom prst="rect">
            <a:avLst/>
          </a:prstGeom>
          <a:noFill/>
          <a:ln>
            <a:noFill/>
          </a:ln>
        </p:spPr>
        <p:txBody>
          <a:bodyPr anchor="ctr"/>
          <a:p>
            <a:pPr algn="ctr">
              <a:lnSpc>
                <a:spcPct val="100000"/>
              </a:lnSpc>
            </a:pPr>
            <a:r>
              <a:rPr b="1" lang="en-US" sz="4400" spc="-1" strike="noStrike">
                <a:solidFill>
                  <a:srgbClr val="ffffff"/>
                </a:solidFill>
                <a:uFill>
                  <a:solidFill>
                    <a:srgbClr val="ffffff"/>
                  </a:solidFill>
                </a:uFill>
                <a:latin typeface="Candara"/>
              </a:rPr>
              <a:t>SCOPE</a:t>
            </a:r>
            <a:endParaRPr b="0" lang="en-US" sz="1800" spc="-1" strike="noStrike">
              <a:solidFill>
                <a:srgbClr val="000000"/>
              </a:solidFill>
              <a:uFill>
                <a:solidFill>
                  <a:srgbClr val="ffffff"/>
                </a:solidFill>
              </a:uFill>
              <a:latin typeface="Candara"/>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Waveform</Template>
  <TotalTime>576</TotalTime>
  <Application>LibreOffice/5.1.6.2$Linux_X86_64 LibreOffice_project/10m0$Build-2</Application>
  <Words>727</Words>
  <Paragraphs>57</Paragraphs>
  <Company>Hewlett-Packard</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2017-02-13T16:07:49Z</dcterms:created>
  <dc:creator>shivankit gaind</dc:creator>
  <dc:description/>
  <dc:language>en-IN</dc:language>
  <cp:lastModifiedBy/>
  <dcterms:modified xsi:type="dcterms:W3CDTF">2017-08-21T01:57:12Z</dcterms:modified>
  <cp:revision>48</cp:revision>
  <dc:subject/>
  <dc:title>PROFILE CLASSIFIER</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Hewlett-Packard</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13</vt:i4>
  </property>
</Properties>
</file>