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3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7E06-CAEC-4B89-B66F-9B64A1A0378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56061" y="381000"/>
            <a:ext cx="1219200" cy="533400"/>
            <a:chOff x="914400" y="1524000"/>
            <a:chExt cx="1219200" cy="533400"/>
          </a:xfrm>
        </p:grpSpPr>
        <p:sp>
          <p:nvSpPr>
            <p:cNvPr id="4" name="Rectangle 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56261" y="381000"/>
            <a:ext cx="1219200" cy="533400"/>
            <a:chOff x="914400" y="1524000"/>
            <a:chExt cx="1219200" cy="533400"/>
          </a:xfrm>
        </p:grpSpPr>
        <p:sp>
          <p:nvSpPr>
            <p:cNvPr id="10" name="Rectangle 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56461" y="381000"/>
            <a:ext cx="1219200" cy="533400"/>
            <a:chOff x="914400" y="1524000"/>
            <a:chExt cx="1219200" cy="533400"/>
          </a:xfrm>
        </p:grpSpPr>
        <p:sp>
          <p:nvSpPr>
            <p:cNvPr id="13" name="Rectangle 12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6661" y="381000"/>
            <a:ext cx="1219200" cy="533400"/>
            <a:chOff x="914400" y="1524000"/>
            <a:chExt cx="1219200" cy="533400"/>
          </a:xfrm>
        </p:grpSpPr>
        <p:sp>
          <p:nvSpPr>
            <p:cNvPr id="16" name="Rectangle 15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175261" y="647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75461" y="66550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75661" y="66550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75861" y="647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56861" y="3810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2661" y="16002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933547" y="914400"/>
            <a:ext cx="2251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598095" y="20193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</p:cNvCxnSpPr>
          <p:nvPr/>
        </p:nvCxnSpPr>
        <p:spPr>
          <a:xfrm flipH="1" flipV="1">
            <a:off x="956061" y="914400"/>
            <a:ext cx="115292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44589" y="21086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0"/>
            <a:endCxn id="26" idx="2"/>
          </p:cNvCxnSpPr>
          <p:nvPr/>
        </p:nvCxnSpPr>
        <p:spPr>
          <a:xfrm flipV="1">
            <a:off x="7017425" y="647700"/>
            <a:ext cx="339436" cy="146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17961" y="3429000"/>
            <a:ext cx="1219200" cy="533400"/>
            <a:chOff x="914400" y="1524000"/>
            <a:chExt cx="1219200" cy="533400"/>
          </a:xfrm>
        </p:grpSpPr>
        <p:sp>
          <p:nvSpPr>
            <p:cNvPr id="44" name="Rectangle 4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61" y="3429000"/>
            <a:ext cx="1219200" cy="533400"/>
            <a:chOff x="914400" y="1524000"/>
            <a:chExt cx="1219200" cy="533400"/>
          </a:xfrm>
        </p:grpSpPr>
        <p:sp>
          <p:nvSpPr>
            <p:cNvPr id="47" name="Rectangle 46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8361" y="3429000"/>
            <a:ext cx="1219200" cy="533400"/>
            <a:chOff x="914400" y="1524000"/>
            <a:chExt cx="1219200" cy="533400"/>
          </a:xfrm>
        </p:grpSpPr>
        <p:sp>
          <p:nvSpPr>
            <p:cNvPr id="50" name="Rectangle 4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18561" y="3429000"/>
            <a:ext cx="1219200" cy="533400"/>
            <a:chOff x="914400" y="1524000"/>
            <a:chExt cx="1219200" cy="533400"/>
          </a:xfrm>
        </p:grpSpPr>
        <p:sp>
          <p:nvSpPr>
            <p:cNvPr id="53" name="Rectangle 52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/>
          <p:cNvCxnSpPr>
            <a:stCxn id="45" idx="3"/>
            <a:endCxn id="67" idx="2"/>
          </p:cNvCxnSpPr>
          <p:nvPr/>
        </p:nvCxnSpPr>
        <p:spPr>
          <a:xfrm flipV="1">
            <a:off x="2137161" y="3063311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37361" y="371350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37561" y="371350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937761" y="3695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318761" y="34290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60" name="Oval 59"/>
          <p:cNvSpPr/>
          <p:nvPr/>
        </p:nvSpPr>
        <p:spPr>
          <a:xfrm>
            <a:off x="384561" y="46482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0"/>
            <a:endCxn id="47" idx="1"/>
          </p:cNvCxnSpPr>
          <p:nvPr/>
        </p:nvCxnSpPr>
        <p:spPr>
          <a:xfrm flipV="1">
            <a:off x="895447" y="3695700"/>
            <a:ext cx="162271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559995" y="50673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0"/>
            <a:endCxn id="47" idx="1"/>
          </p:cNvCxnSpPr>
          <p:nvPr/>
        </p:nvCxnSpPr>
        <p:spPr>
          <a:xfrm flipV="1">
            <a:off x="2070881" y="3695700"/>
            <a:ext cx="44728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06489" y="51566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0"/>
          </p:cNvCxnSpPr>
          <p:nvPr/>
        </p:nvCxnSpPr>
        <p:spPr>
          <a:xfrm flipH="1" flipV="1">
            <a:off x="956061" y="3962400"/>
            <a:ext cx="6023264" cy="119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822961" y="2796611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971800" y="1600200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1</a:t>
            </a:r>
            <a:r>
              <a:rPr lang="en-US" baseline="30000" dirty="0" smtClean="0"/>
              <a:t>st</a:t>
            </a:r>
            <a:r>
              <a:rPr lang="en-US" dirty="0" smtClean="0"/>
              <a:t> loop starts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127761" y="5181600"/>
            <a:ext cx="220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</a:t>
            </a:r>
            <a:r>
              <a:rPr lang="en-US" dirty="0" smtClean="0"/>
              <a:t>loop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4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895447" y="794402"/>
            <a:ext cx="1219200" cy="533400"/>
            <a:chOff x="914400" y="1524000"/>
            <a:chExt cx="1219200" cy="533400"/>
          </a:xfrm>
        </p:grpSpPr>
        <p:sp>
          <p:nvSpPr>
            <p:cNvPr id="44" name="Rectangle 4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95647" y="794402"/>
            <a:ext cx="1219200" cy="533400"/>
            <a:chOff x="914400" y="1524000"/>
            <a:chExt cx="1219200" cy="533400"/>
          </a:xfrm>
        </p:grpSpPr>
        <p:sp>
          <p:nvSpPr>
            <p:cNvPr id="47" name="Rectangle 46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95847" y="794402"/>
            <a:ext cx="1219200" cy="533400"/>
            <a:chOff x="914400" y="1524000"/>
            <a:chExt cx="1219200" cy="533400"/>
          </a:xfrm>
        </p:grpSpPr>
        <p:sp>
          <p:nvSpPr>
            <p:cNvPr id="50" name="Rectangle 4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96047" y="794402"/>
            <a:ext cx="1219200" cy="533400"/>
            <a:chOff x="914400" y="1524000"/>
            <a:chExt cx="1219200" cy="533400"/>
          </a:xfrm>
        </p:grpSpPr>
        <p:sp>
          <p:nvSpPr>
            <p:cNvPr id="53" name="Rectangle 52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/>
          <p:cNvCxnSpPr>
            <a:stCxn id="45" idx="3"/>
            <a:endCxn id="67" idx="2"/>
          </p:cNvCxnSpPr>
          <p:nvPr/>
        </p:nvCxnSpPr>
        <p:spPr>
          <a:xfrm flipV="1">
            <a:off x="2114647" y="428713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15047" y="107890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915247" y="106110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296247" y="794402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60" name="Oval 59"/>
          <p:cNvSpPr/>
          <p:nvPr/>
        </p:nvSpPr>
        <p:spPr>
          <a:xfrm>
            <a:off x="362047" y="2013602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0"/>
            <a:endCxn id="50" idx="1"/>
          </p:cNvCxnSpPr>
          <p:nvPr/>
        </p:nvCxnSpPr>
        <p:spPr>
          <a:xfrm flipV="1">
            <a:off x="872933" y="1061102"/>
            <a:ext cx="322291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537481" y="2432702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0"/>
          </p:cNvCxnSpPr>
          <p:nvPr/>
        </p:nvCxnSpPr>
        <p:spPr>
          <a:xfrm flipV="1">
            <a:off x="2048367" y="1050420"/>
            <a:ext cx="2039209" cy="1382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083975" y="2522077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0"/>
          </p:cNvCxnSpPr>
          <p:nvPr/>
        </p:nvCxnSpPr>
        <p:spPr>
          <a:xfrm flipH="1" flipV="1">
            <a:off x="2495647" y="1327802"/>
            <a:ext cx="4461164" cy="119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800447" y="162013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105247" y="2547002"/>
            <a:ext cx="21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3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</a:t>
            </a:r>
            <a:r>
              <a:rPr lang="en-US" dirty="0" smtClean="0"/>
              <a:t>loop starts</a:t>
            </a:r>
            <a:endParaRPr lang="en-US" dirty="0"/>
          </a:p>
        </p:txBody>
      </p:sp>
      <p:cxnSp>
        <p:nvCxnSpPr>
          <p:cNvPr id="3" name="Elbow Connector 2"/>
          <p:cNvCxnSpPr>
            <a:stCxn id="47" idx="3"/>
          </p:cNvCxnSpPr>
          <p:nvPr/>
        </p:nvCxnSpPr>
        <p:spPr>
          <a:xfrm flipH="1" flipV="1">
            <a:off x="609600" y="162013"/>
            <a:ext cx="3105247" cy="899089"/>
          </a:xfrm>
          <a:prstGeom prst="bentConnector3">
            <a:avLst>
              <a:gd name="adj1" fmla="val -7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981567" y="4114800"/>
            <a:ext cx="1219200" cy="533400"/>
            <a:chOff x="914400" y="1524000"/>
            <a:chExt cx="1219200" cy="533400"/>
          </a:xfrm>
        </p:grpSpPr>
        <p:sp>
          <p:nvSpPr>
            <p:cNvPr id="69" name="Rectangle 6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81767" y="4114800"/>
            <a:ext cx="1219200" cy="533400"/>
            <a:chOff x="914400" y="1524000"/>
            <a:chExt cx="1219200" cy="533400"/>
          </a:xfrm>
        </p:grpSpPr>
        <p:sp>
          <p:nvSpPr>
            <p:cNvPr id="74" name="Rectangle 7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81967" y="4114800"/>
            <a:ext cx="1219200" cy="533400"/>
            <a:chOff x="914400" y="1524000"/>
            <a:chExt cx="1219200" cy="533400"/>
          </a:xfrm>
        </p:grpSpPr>
        <p:sp>
          <p:nvSpPr>
            <p:cNvPr id="77" name="Rectangle 76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782167" y="4114800"/>
            <a:ext cx="1219200" cy="533400"/>
            <a:chOff x="914400" y="1524000"/>
            <a:chExt cx="1219200" cy="533400"/>
          </a:xfrm>
        </p:grpSpPr>
        <p:sp>
          <p:nvSpPr>
            <p:cNvPr id="80" name="Rectangle 7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/>
          <p:cNvCxnSpPr>
            <a:stCxn id="70" idx="3"/>
            <a:endCxn id="92" idx="2"/>
          </p:cNvCxnSpPr>
          <p:nvPr/>
        </p:nvCxnSpPr>
        <p:spPr>
          <a:xfrm flipV="1">
            <a:off x="2200767" y="3749111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01367" y="4381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382367" y="41148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86" name="Oval 85"/>
          <p:cNvSpPr/>
          <p:nvPr/>
        </p:nvSpPr>
        <p:spPr>
          <a:xfrm>
            <a:off x="448167" y="53340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6" idx="0"/>
            <a:endCxn id="80" idx="1"/>
          </p:cNvCxnSpPr>
          <p:nvPr/>
        </p:nvCxnSpPr>
        <p:spPr>
          <a:xfrm flipV="1">
            <a:off x="959053" y="4381500"/>
            <a:ext cx="482311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23601" y="57531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0"/>
            <a:endCxn id="80" idx="1"/>
          </p:cNvCxnSpPr>
          <p:nvPr/>
        </p:nvCxnSpPr>
        <p:spPr>
          <a:xfrm flipV="1">
            <a:off x="2134487" y="4381500"/>
            <a:ext cx="364768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170095" y="58424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90" idx="0"/>
          </p:cNvCxnSpPr>
          <p:nvPr/>
        </p:nvCxnSpPr>
        <p:spPr>
          <a:xfrm flipH="1" flipV="1">
            <a:off x="4181967" y="4648200"/>
            <a:ext cx="2860964" cy="119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886567" y="3482411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191367" y="5867400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4</a:t>
            </a:r>
            <a:r>
              <a:rPr lang="en-US" baseline="30000" dirty="0" smtClean="0"/>
              <a:t>th</a:t>
            </a:r>
            <a:r>
              <a:rPr lang="en-US" dirty="0" smtClean="0"/>
              <a:t> loop starts</a:t>
            </a:r>
            <a:endParaRPr lang="en-US" dirty="0"/>
          </a:p>
        </p:txBody>
      </p:sp>
      <p:cxnSp>
        <p:nvCxnSpPr>
          <p:cNvPr id="94" name="Elbow Connector 93"/>
          <p:cNvCxnSpPr>
            <a:stCxn id="74" idx="3"/>
          </p:cNvCxnSpPr>
          <p:nvPr/>
        </p:nvCxnSpPr>
        <p:spPr>
          <a:xfrm flipH="1" flipV="1">
            <a:off x="695720" y="3482411"/>
            <a:ext cx="3105247" cy="899089"/>
          </a:xfrm>
          <a:prstGeom prst="bentConnector3">
            <a:avLst>
              <a:gd name="adj1" fmla="val -7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8" idx="3"/>
          </p:cNvCxnSpPr>
          <p:nvPr/>
        </p:nvCxnSpPr>
        <p:spPr>
          <a:xfrm flipH="1">
            <a:off x="2362200" y="4381500"/>
            <a:ext cx="3038967" cy="571500"/>
          </a:xfrm>
          <a:prstGeom prst="bentConnector3">
            <a:avLst>
              <a:gd name="adj1" fmla="val -7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44" idx="1"/>
          </p:cNvCxnSpPr>
          <p:nvPr/>
        </p:nvCxnSpPr>
        <p:spPr>
          <a:xfrm>
            <a:off x="609600" y="162013"/>
            <a:ext cx="285847" cy="89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69" idx="1"/>
          </p:cNvCxnSpPr>
          <p:nvPr/>
        </p:nvCxnSpPr>
        <p:spPr>
          <a:xfrm>
            <a:off x="695720" y="3482411"/>
            <a:ext cx="285847" cy="89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74" idx="1"/>
          </p:cNvCxnSpPr>
          <p:nvPr/>
        </p:nvCxnSpPr>
        <p:spPr>
          <a:xfrm flipV="1">
            <a:off x="2362200" y="4381500"/>
            <a:ext cx="219567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51244" y="838200"/>
            <a:ext cx="1219200" cy="533400"/>
            <a:chOff x="914400" y="1524000"/>
            <a:chExt cx="1219200" cy="533400"/>
          </a:xfrm>
        </p:grpSpPr>
        <p:sp>
          <p:nvSpPr>
            <p:cNvPr id="69" name="Rectangle 6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451444" y="838200"/>
            <a:ext cx="1219200" cy="533400"/>
            <a:chOff x="914400" y="1524000"/>
            <a:chExt cx="1219200" cy="533400"/>
          </a:xfrm>
        </p:grpSpPr>
        <p:sp>
          <p:nvSpPr>
            <p:cNvPr id="74" name="Rectangle 7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51644" y="838200"/>
            <a:ext cx="1219200" cy="533400"/>
            <a:chOff x="914400" y="1524000"/>
            <a:chExt cx="1219200" cy="533400"/>
          </a:xfrm>
        </p:grpSpPr>
        <p:sp>
          <p:nvSpPr>
            <p:cNvPr id="77" name="Rectangle 76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651844" y="838200"/>
            <a:ext cx="1219200" cy="533400"/>
            <a:chOff x="914400" y="1524000"/>
            <a:chExt cx="1219200" cy="533400"/>
          </a:xfrm>
        </p:grpSpPr>
        <p:sp>
          <p:nvSpPr>
            <p:cNvPr id="80" name="Rectangle 7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/>
          <p:cNvCxnSpPr>
            <a:stCxn id="70" idx="3"/>
            <a:endCxn id="92" idx="2"/>
          </p:cNvCxnSpPr>
          <p:nvPr/>
        </p:nvCxnSpPr>
        <p:spPr>
          <a:xfrm flipV="1">
            <a:off x="2070444" y="472511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252044" y="8382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86" name="Oval 85"/>
          <p:cNvSpPr/>
          <p:nvPr/>
        </p:nvSpPr>
        <p:spPr>
          <a:xfrm>
            <a:off x="317844" y="20574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6" idx="0"/>
            <a:endCxn id="85" idx="2"/>
          </p:cNvCxnSpPr>
          <p:nvPr/>
        </p:nvCxnSpPr>
        <p:spPr>
          <a:xfrm flipV="1">
            <a:off x="828730" y="1104900"/>
            <a:ext cx="642331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493278" y="24765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0"/>
            <a:endCxn id="85" idx="2"/>
          </p:cNvCxnSpPr>
          <p:nvPr/>
        </p:nvCxnSpPr>
        <p:spPr>
          <a:xfrm flipV="1">
            <a:off x="2004164" y="1104900"/>
            <a:ext cx="524788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039772" y="25658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90" idx="0"/>
          </p:cNvCxnSpPr>
          <p:nvPr/>
        </p:nvCxnSpPr>
        <p:spPr>
          <a:xfrm flipH="1" flipV="1">
            <a:off x="5651844" y="1390650"/>
            <a:ext cx="1260764" cy="117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756244" y="205811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061044" y="2590800"/>
            <a:ext cx="209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5</a:t>
            </a:r>
            <a:r>
              <a:rPr lang="en-US" baseline="30000" dirty="0" smtClean="0"/>
              <a:t>th</a:t>
            </a:r>
            <a:r>
              <a:rPr lang="en-US" dirty="0" smtClean="0"/>
              <a:t> loop starts</a:t>
            </a:r>
            <a:endParaRPr lang="en-US" dirty="0"/>
          </a:p>
        </p:txBody>
      </p:sp>
      <p:cxnSp>
        <p:nvCxnSpPr>
          <p:cNvPr id="94" name="Elbow Connector 93"/>
          <p:cNvCxnSpPr>
            <a:stCxn id="74" idx="3"/>
          </p:cNvCxnSpPr>
          <p:nvPr/>
        </p:nvCxnSpPr>
        <p:spPr>
          <a:xfrm flipH="1" flipV="1">
            <a:off x="565397" y="205811"/>
            <a:ext cx="3105247" cy="899089"/>
          </a:xfrm>
          <a:prstGeom prst="bentConnector3">
            <a:avLst>
              <a:gd name="adj1" fmla="val -7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8" idx="3"/>
          </p:cNvCxnSpPr>
          <p:nvPr/>
        </p:nvCxnSpPr>
        <p:spPr>
          <a:xfrm flipH="1">
            <a:off x="2231877" y="1104900"/>
            <a:ext cx="3038967" cy="571500"/>
          </a:xfrm>
          <a:prstGeom prst="bentConnector3">
            <a:avLst>
              <a:gd name="adj1" fmla="val -7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0" idx="3"/>
          </p:cNvCxnSpPr>
          <p:nvPr/>
        </p:nvCxnSpPr>
        <p:spPr>
          <a:xfrm flipH="1">
            <a:off x="3810000" y="1104900"/>
            <a:ext cx="3061044" cy="723900"/>
          </a:xfrm>
          <a:prstGeom prst="bentConnector3">
            <a:avLst>
              <a:gd name="adj1" fmla="val -74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9" idx="1"/>
          </p:cNvCxnSpPr>
          <p:nvPr/>
        </p:nvCxnSpPr>
        <p:spPr>
          <a:xfrm>
            <a:off x="565397" y="205811"/>
            <a:ext cx="285847" cy="89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4" idx="1"/>
          </p:cNvCxnSpPr>
          <p:nvPr/>
        </p:nvCxnSpPr>
        <p:spPr>
          <a:xfrm flipV="1">
            <a:off x="2231877" y="1104900"/>
            <a:ext cx="219567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77" idx="1"/>
          </p:cNvCxnSpPr>
          <p:nvPr/>
        </p:nvCxnSpPr>
        <p:spPr>
          <a:xfrm flipV="1">
            <a:off x="3810000" y="1104900"/>
            <a:ext cx="241644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84964" y="4114800"/>
            <a:ext cx="1219200" cy="533400"/>
            <a:chOff x="914400" y="1524000"/>
            <a:chExt cx="1219200" cy="533400"/>
          </a:xfrm>
        </p:grpSpPr>
        <p:sp>
          <p:nvSpPr>
            <p:cNvPr id="98" name="Rectangle 97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385164" y="4114800"/>
            <a:ext cx="1219200" cy="533400"/>
            <a:chOff x="914400" y="1524000"/>
            <a:chExt cx="1219200" cy="533400"/>
          </a:xfrm>
        </p:grpSpPr>
        <p:sp>
          <p:nvSpPr>
            <p:cNvPr id="101" name="Rectangle 100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985364" y="4114800"/>
            <a:ext cx="1219200" cy="533400"/>
            <a:chOff x="914400" y="1524000"/>
            <a:chExt cx="1219200" cy="533400"/>
          </a:xfrm>
        </p:grpSpPr>
        <p:sp>
          <p:nvSpPr>
            <p:cNvPr id="106" name="Rectangle 105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85564" y="4114800"/>
            <a:ext cx="1219200" cy="533400"/>
            <a:chOff x="914400" y="1524000"/>
            <a:chExt cx="1219200" cy="533400"/>
          </a:xfrm>
        </p:grpSpPr>
        <p:sp>
          <p:nvSpPr>
            <p:cNvPr id="109" name="Rectangle 10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>
            <a:stCxn id="99" idx="3"/>
            <a:endCxn id="119" idx="2"/>
          </p:cNvCxnSpPr>
          <p:nvPr/>
        </p:nvCxnSpPr>
        <p:spPr>
          <a:xfrm flipV="1">
            <a:off x="2004164" y="3749111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5973492" y="58424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0"/>
          </p:cNvCxnSpPr>
          <p:nvPr/>
        </p:nvCxnSpPr>
        <p:spPr>
          <a:xfrm flipH="1" flipV="1">
            <a:off x="5585564" y="4667250"/>
            <a:ext cx="1260764" cy="117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2689964" y="3482411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460359" y="5924509"/>
            <a:ext cx="44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6</a:t>
            </a:r>
            <a:r>
              <a:rPr lang="en-US" baseline="30000" dirty="0" smtClean="0"/>
              <a:t>th</a:t>
            </a:r>
            <a:r>
              <a:rPr lang="en-US" dirty="0" smtClean="0"/>
              <a:t> loop starts, head is NULL so it exits!</a:t>
            </a:r>
            <a:endParaRPr lang="en-US" dirty="0"/>
          </a:p>
        </p:txBody>
      </p:sp>
      <p:cxnSp>
        <p:nvCxnSpPr>
          <p:cNvPr id="121" name="Elbow Connector 120"/>
          <p:cNvCxnSpPr>
            <a:stCxn id="101" idx="3"/>
          </p:cNvCxnSpPr>
          <p:nvPr/>
        </p:nvCxnSpPr>
        <p:spPr>
          <a:xfrm flipH="1" flipV="1">
            <a:off x="499117" y="3482411"/>
            <a:ext cx="3105247" cy="899089"/>
          </a:xfrm>
          <a:prstGeom prst="bentConnector3">
            <a:avLst>
              <a:gd name="adj1" fmla="val -7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7" idx="3"/>
          </p:cNvCxnSpPr>
          <p:nvPr/>
        </p:nvCxnSpPr>
        <p:spPr>
          <a:xfrm flipH="1">
            <a:off x="2165597" y="4381500"/>
            <a:ext cx="3038967" cy="571500"/>
          </a:xfrm>
          <a:prstGeom prst="bentConnector3">
            <a:avLst>
              <a:gd name="adj1" fmla="val -7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9" idx="3"/>
          </p:cNvCxnSpPr>
          <p:nvPr/>
        </p:nvCxnSpPr>
        <p:spPr>
          <a:xfrm flipH="1">
            <a:off x="3743720" y="4381500"/>
            <a:ext cx="3061044" cy="723900"/>
          </a:xfrm>
          <a:prstGeom prst="bentConnector3">
            <a:avLst>
              <a:gd name="adj1" fmla="val -74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98" idx="1"/>
          </p:cNvCxnSpPr>
          <p:nvPr/>
        </p:nvCxnSpPr>
        <p:spPr>
          <a:xfrm>
            <a:off x="499117" y="3482411"/>
            <a:ext cx="285847" cy="89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01" idx="1"/>
          </p:cNvCxnSpPr>
          <p:nvPr/>
        </p:nvCxnSpPr>
        <p:spPr>
          <a:xfrm flipV="1">
            <a:off x="2165597" y="4381500"/>
            <a:ext cx="219567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06" idx="1"/>
          </p:cNvCxnSpPr>
          <p:nvPr/>
        </p:nvCxnSpPr>
        <p:spPr>
          <a:xfrm flipV="1">
            <a:off x="3743720" y="4381500"/>
            <a:ext cx="241644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4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51244" y="838200"/>
            <a:ext cx="1219200" cy="533400"/>
            <a:chOff x="914400" y="1524000"/>
            <a:chExt cx="1219200" cy="533400"/>
          </a:xfrm>
        </p:grpSpPr>
        <p:sp>
          <p:nvSpPr>
            <p:cNvPr id="69" name="Rectangle 6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endParaRPr lang="en-US" dirty="0"/>
            </a:p>
          </p:txBody>
        </p:sp>
      </p:grpSp>
      <p:sp>
        <p:nvSpPr>
          <p:cNvPr id="85" name="Oval 84"/>
          <p:cNvSpPr/>
          <p:nvPr/>
        </p:nvSpPr>
        <p:spPr>
          <a:xfrm>
            <a:off x="7252044" y="8382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86" name="Oval 85"/>
          <p:cNvSpPr/>
          <p:nvPr/>
        </p:nvSpPr>
        <p:spPr>
          <a:xfrm>
            <a:off x="317844" y="20574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93278" y="24765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515772" y="2388727"/>
            <a:ext cx="970628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38200" y="838200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743200" y="1767555"/>
            <a:ext cx="1219200" cy="533400"/>
            <a:chOff x="914400" y="1524000"/>
            <a:chExt cx="1219200" cy="533400"/>
          </a:xfrm>
        </p:grpSpPr>
        <p:sp>
          <p:nvSpPr>
            <p:cNvPr id="55" name="Rectangle 54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730156" y="1767555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648200" y="838200"/>
            <a:ext cx="1219200" cy="533400"/>
            <a:chOff x="914400" y="1524000"/>
            <a:chExt cx="1219200" cy="533400"/>
          </a:xfrm>
        </p:grpSpPr>
        <p:sp>
          <p:nvSpPr>
            <p:cNvPr id="59" name="Rectangle 5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635156" y="838200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" name="Straight Arrow Connector 2"/>
          <p:cNvCxnSpPr>
            <a:stCxn id="86" idx="0"/>
          </p:cNvCxnSpPr>
          <p:nvPr/>
        </p:nvCxnSpPr>
        <p:spPr>
          <a:xfrm flipV="1">
            <a:off x="828730" y="1371600"/>
            <a:ext cx="2251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0" idx="0"/>
          </p:cNvCxnSpPr>
          <p:nvPr/>
        </p:nvCxnSpPr>
        <p:spPr>
          <a:xfrm flipH="1" flipV="1">
            <a:off x="4648200" y="1371600"/>
            <a:ext cx="352886" cy="1017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9" idx="3"/>
            <a:endCxn id="61" idx="1"/>
          </p:cNvCxnSpPr>
          <p:nvPr/>
        </p:nvCxnSpPr>
        <p:spPr>
          <a:xfrm>
            <a:off x="2070444" y="1104900"/>
            <a:ext cx="2564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8" idx="0"/>
          </p:cNvCxnSpPr>
          <p:nvPr/>
        </p:nvCxnSpPr>
        <p:spPr>
          <a:xfrm flipV="1">
            <a:off x="2004164" y="2300955"/>
            <a:ext cx="725992" cy="175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55292" y="4000500"/>
            <a:ext cx="1219200" cy="533400"/>
            <a:chOff x="914400" y="1524000"/>
            <a:chExt cx="1219200" cy="533400"/>
          </a:xfrm>
        </p:grpSpPr>
        <p:sp>
          <p:nvSpPr>
            <p:cNvPr id="84" name="Rectangle 8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96" name="Oval 95"/>
          <p:cNvSpPr/>
          <p:nvPr/>
        </p:nvSpPr>
        <p:spPr>
          <a:xfrm>
            <a:off x="7256092" y="40005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102" name="Oval 101"/>
          <p:cNvSpPr/>
          <p:nvPr/>
        </p:nvSpPr>
        <p:spPr>
          <a:xfrm>
            <a:off x="321892" y="52197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1497326" y="56388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519820" y="5551027"/>
            <a:ext cx="970628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42248" y="4000500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747248" y="4929855"/>
            <a:ext cx="1219200" cy="533400"/>
            <a:chOff x="914400" y="1524000"/>
            <a:chExt cx="1219200" cy="533400"/>
          </a:xfrm>
        </p:grpSpPr>
        <p:sp>
          <p:nvSpPr>
            <p:cNvPr id="115" name="Rectangle 114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734204" y="4929855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4652248" y="4000500"/>
            <a:ext cx="1219200" cy="533400"/>
            <a:chOff x="914400" y="1524000"/>
            <a:chExt cx="1219200" cy="533400"/>
          </a:xfrm>
        </p:grpSpPr>
        <p:sp>
          <p:nvSpPr>
            <p:cNvPr id="129" name="Rectangle 12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4639204" y="4000500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32" name="Straight Arrow Connector 131"/>
          <p:cNvCxnSpPr>
            <a:stCxn id="102" idx="0"/>
          </p:cNvCxnSpPr>
          <p:nvPr/>
        </p:nvCxnSpPr>
        <p:spPr>
          <a:xfrm flipV="1">
            <a:off x="832778" y="4533900"/>
            <a:ext cx="2251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2" idx="0"/>
          </p:cNvCxnSpPr>
          <p:nvPr/>
        </p:nvCxnSpPr>
        <p:spPr>
          <a:xfrm flipH="1" flipV="1">
            <a:off x="4652248" y="4533900"/>
            <a:ext cx="352886" cy="1017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4" idx="0"/>
          </p:cNvCxnSpPr>
          <p:nvPr/>
        </p:nvCxnSpPr>
        <p:spPr>
          <a:xfrm flipV="1">
            <a:off x="2008212" y="5463255"/>
            <a:ext cx="725992" cy="175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9" idx="1"/>
          </p:cNvCxnSpPr>
          <p:nvPr/>
        </p:nvCxnSpPr>
        <p:spPr>
          <a:xfrm flipH="1">
            <a:off x="2730156" y="4267200"/>
            <a:ext cx="1922092" cy="66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52800" y="4340638"/>
            <a:ext cx="245692" cy="278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15" idx="3"/>
          </p:cNvCxnSpPr>
          <p:nvPr/>
        </p:nvCxnSpPr>
        <p:spPr>
          <a:xfrm flipV="1">
            <a:off x="3966448" y="4533900"/>
            <a:ext cx="668708" cy="66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4177956" y="4538082"/>
            <a:ext cx="245692" cy="278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7" idx="1"/>
          </p:cNvCxnSpPr>
          <p:nvPr/>
        </p:nvCxnSpPr>
        <p:spPr>
          <a:xfrm flipH="1" flipV="1">
            <a:off x="828730" y="4538082"/>
            <a:ext cx="1905474" cy="658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2004164" y="4686653"/>
            <a:ext cx="245692" cy="278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5" idx="3"/>
          </p:cNvCxnSpPr>
          <p:nvPr/>
        </p:nvCxnSpPr>
        <p:spPr>
          <a:xfrm>
            <a:off x="2074492" y="4267200"/>
            <a:ext cx="655664" cy="69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2421308" y="4446127"/>
            <a:ext cx="245692" cy="278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8730" y="533399"/>
            <a:ext cx="9470" cy="304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828730" y="533399"/>
            <a:ext cx="3806426" cy="4572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5" idx="2"/>
          </p:cNvCxnSpPr>
          <p:nvPr/>
        </p:nvCxnSpPr>
        <p:spPr>
          <a:xfrm>
            <a:off x="5871448" y="1104900"/>
            <a:ext cx="13805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9" idx="3"/>
            <a:endCxn id="96" idx="2"/>
          </p:cNvCxnSpPr>
          <p:nvPr/>
        </p:nvCxnSpPr>
        <p:spPr>
          <a:xfrm>
            <a:off x="5871448" y="4267200"/>
            <a:ext cx="13846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51244" y="838200"/>
            <a:ext cx="1219200" cy="533400"/>
            <a:chOff x="914400" y="1524000"/>
            <a:chExt cx="1219200" cy="533400"/>
          </a:xfrm>
        </p:grpSpPr>
        <p:sp>
          <p:nvSpPr>
            <p:cNvPr id="69" name="Rectangle 6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endParaRPr lang="en-US" dirty="0"/>
            </a:p>
          </p:txBody>
        </p:sp>
      </p:grpSp>
      <p:sp>
        <p:nvSpPr>
          <p:cNvPr id="85" name="Oval 84"/>
          <p:cNvSpPr/>
          <p:nvPr/>
        </p:nvSpPr>
        <p:spPr>
          <a:xfrm>
            <a:off x="7252044" y="8382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86" name="Oval 85"/>
          <p:cNvSpPr/>
          <p:nvPr/>
        </p:nvSpPr>
        <p:spPr>
          <a:xfrm>
            <a:off x="317844" y="20574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93278" y="24765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515772" y="2388727"/>
            <a:ext cx="970628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38200" y="838200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743200" y="1767555"/>
            <a:ext cx="1219200" cy="533400"/>
            <a:chOff x="914400" y="1524000"/>
            <a:chExt cx="1219200" cy="533400"/>
          </a:xfrm>
        </p:grpSpPr>
        <p:sp>
          <p:nvSpPr>
            <p:cNvPr id="55" name="Rectangle 54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730156" y="1767555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648200" y="838200"/>
            <a:ext cx="1219200" cy="533400"/>
            <a:chOff x="914400" y="1524000"/>
            <a:chExt cx="1219200" cy="533400"/>
          </a:xfrm>
        </p:grpSpPr>
        <p:sp>
          <p:nvSpPr>
            <p:cNvPr id="59" name="Rectangle 5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635156" y="838200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" name="Straight Arrow Connector 2"/>
          <p:cNvCxnSpPr>
            <a:stCxn id="86" idx="0"/>
          </p:cNvCxnSpPr>
          <p:nvPr/>
        </p:nvCxnSpPr>
        <p:spPr>
          <a:xfrm flipV="1">
            <a:off x="828730" y="1371600"/>
            <a:ext cx="2251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0" idx="0"/>
          </p:cNvCxnSpPr>
          <p:nvPr/>
        </p:nvCxnSpPr>
        <p:spPr>
          <a:xfrm flipH="1" flipV="1">
            <a:off x="4648200" y="1371600"/>
            <a:ext cx="352886" cy="1017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9" idx="3"/>
            <a:endCxn id="61" idx="1"/>
          </p:cNvCxnSpPr>
          <p:nvPr/>
        </p:nvCxnSpPr>
        <p:spPr>
          <a:xfrm>
            <a:off x="2070444" y="1104900"/>
            <a:ext cx="2564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8" idx="0"/>
          </p:cNvCxnSpPr>
          <p:nvPr/>
        </p:nvCxnSpPr>
        <p:spPr>
          <a:xfrm flipV="1">
            <a:off x="2004164" y="2300955"/>
            <a:ext cx="725992" cy="175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55292" y="4000500"/>
            <a:ext cx="1219200" cy="533400"/>
            <a:chOff x="914400" y="1524000"/>
            <a:chExt cx="1219200" cy="533400"/>
          </a:xfrm>
        </p:grpSpPr>
        <p:sp>
          <p:nvSpPr>
            <p:cNvPr id="84" name="Rectangle 8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96" name="Oval 95"/>
          <p:cNvSpPr/>
          <p:nvPr/>
        </p:nvSpPr>
        <p:spPr>
          <a:xfrm>
            <a:off x="7256092" y="40005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102" name="Oval 101"/>
          <p:cNvSpPr/>
          <p:nvPr/>
        </p:nvSpPr>
        <p:spPr>
          <a:xfrm>
            <a:off x="321892" y="52197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1497326" y="56388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519820" y="5551027"/>
            <a:ext cx="970628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42248" y="4000500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747248" y="4929855"/>
            <a:ext cx="1219200" cy="533400"/>
            <a:chOff x="914400" y="1524000"/>
            <a:chExt cx="1219200" cy="533400"/>
          </a:xfrm>
        </p:grpSpPr>
        <p:sp>
          <p:nvSpPr>
            <p:cNvPr id="115" name="Rectangle 114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734204" y="4929855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4652248" y="4000500"/>
            <a:ext cx="1219200" cy="533400"/>
            <a:chOff x="914400" y="1524000"/>
            <a:chExt cx="1219200" cy="533400"/>
          </a:xfrm>
        </p:grpSpPr>
        <p:sp>
          <p:nvSpPr>
            <p:cNvPr id="129" name="Rectangle 12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4639204" y="4000500"/>
            <a:ext cx="381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32" name="Straight Arrow Connector 131"/>
          <p:cNvCxnSpPr>
            <a:stCxn id="102" idx="0"/>
          </p:cNvCxnSpPr>
          <p:nvPr/>
        </p:nvCxnSpPr>
        <p:spPr>
          <a:xfrm flipV="1">
            <a:off x="832778" y="4533900"/>
            <a:ext cx="2251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2" idx="0"/>
          </p:cNvCxnSpPr>
          <p:nvPr/>
        </p:nvCxnSpPr>
        <p:spPr>
          <a:xfrm flipH="1" flipV="1">
            <a:off x="4652248" y="4533900"/>
            <a:ext cx="352886" cy="1017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4" idx="0"/>
          </p:cNvCxnSpPr>
          <p:nvPr/>
        </p:nvCxnSpPr>
        <p:spPr>
          <a:xfrm flipV="1">
            <a:off x="2008212" y="5463255"/>
            <a:ext cx="725992" cy="175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9" idx="1"/>
          </p:cNvCxnSpPr>
          <p:nvPr/>
        </p:nvCxnSpPr>
        <p:spPr>
          <a:xfrm flipH="1">
            <a:off x="2730156" y="4267200"/>
            <a:ext cx="1922092" cy="66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52800" y="4340638"/>
            <a:ext cx="245692" cy="278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15" idx="3"/>
          </p:cNvCxnSpPr>
          <p:nvPr/>
        </p:nvCxnSpPr>
        <p:spPr>
          <a:xfrm flipV="1">
            <a:off x="3966448" y="4533900"/>
            <a:ext cx="668708" cy="66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4177956" y="4538082"/>
            <a:ext cx="245692" cy="278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7" idx="1"/>
          </p:cNvCxnSpPr>
          <p:nvPr/>
        </p:nvCxnSpPr>
        <p:spPr>
          <a:xfrm flipH="1" flipV="1">
            <a:off x="828730" y="4538082"/>
            <a:ext cx="1905474" cy="658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2004164" y="4686653"/>
            <a:ext cx="245692" cy="278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5" idx="3"/>
          </p:cNvCxnSpPr>
          <p:nvPr/>
        </p:nvCxnSpPr>
        <p:spPr>
          <a:xfrm>
            <a:off x="2074492" y="4267200"/>
            <a:ext cx="655664" cy="69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2421308" y="4446127"/>
            <a:ext cx="245692" cy="278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8730" y="533399"/>
            <a:ext cx="9470" cy="304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828730" y="533399"/>
            <a:ext cx="3806426" cy="4572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5" idx="2"/>
          </p:cNvCxnSpPr>
          <p:nvPr/>
        </p:nvCxnSpPr>
        <p:spPr>
          <a:xfrm>
            <a:off x="5871448" y="1104900"/>
            <a:ext cx="13805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9" idx="3"/>
            <a:endCxn id="96" idx="2"/>
          </p:cNvCxnSpPr>
          <p:nvPr/>
        </p:nvCxnSpPr>
        <p:spPr>
          <a:xfrm>
            <a:off x="5871448" y="4267200"/>
            <a:ext cx="13846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2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106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 River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 River</dc:creator>
  <cp:lastModifiedBy>Wind River</cp:lastModifiedBy>
  <cp:revision>13</cp:revision>
  <dcterms:created xsi:type="dcterms:W3CDTF">2015-12-06T12:05:06Z</dcterms:created>
  <dcterms:modified xsi:type="dcterms:W3CDTF">2015-12-07T02:38:23Z</dcterms:modified>
</cp:coreProperties>
</file>