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3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7E06-CAEC-4B89-B66F-9B64A1A0378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5E6C-2BA8-4B70-9ABA-D73D03B3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6061" y="381000"/>
            <a:ext cx="1219200" cy="533400"/>
            <a:chOff x="914400" y="1524000"/>
            <a:chExt cx="1219200" cy="533400"/>
          </a:xfrm>
        </p:grpSpPr>
        <p:sp>
          <p:nvSpPr>
            <p:cNvPr id="4" name="Rectangle 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56261" y="381000"/>
            <a:ext cx="1219200" cy="533400"/>
            <a:chOff x="914400" y="1524000"/>
            <a:chExt cx="1219200" cy="533400"/>
          </a:xfrm>
        </p:grpSpPr>
        <p:sp>
          <p:nvSpPr>
            <p:cNvPr id="10" name="Rectangle 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56461" y="381000"/>
            <a:ext cx="1219200" cy="533400"/>
            <a:chOff x="914400" y="1524000"/>
            <a:chExt cx="1219200" cy="533400"/>
          </a:xfrm>
        </p:grpSpPr>
        <p:sp>
          <p:nvSpPr>
            <p:cNvPr id="13" name="Rectangle 1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6661" y="381000"/>
            <a:ext cx="1219200" cy="533400"/>
            <a:chOff x="914400" y="1524000"/>
            <a:chExt cx="1219200" cy="533400"/>
          </a:xfrm>
        </p:grpSpPr>
        <p:sp>
          <p:nvSpPr>
            <p:cNvPr id="16" name="Rectangle 15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175261" y="647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75461" y="665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75661" y="665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75861" y="647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6861" y="3810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2661" y="16002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933547" y="914400"/>
            <a:ext cx="2251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598095" y="20193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H="1" flipV="1">
            <a:off x="956061" y="914400"/>
            <a:ext cx="115292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4589" y="21086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26" idx="2"/>
          </p:cNvCxnSpPr>
          <p:nvPr/>
        </p:nvCxnSpPr>
        <p:spPr>
          <a:xfrm flipV="1">
            <a:off x="7017425" y="647700"/>
            <a:ext cx="339436" cy="146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17961" y="3429000"/>
            <a:ext cx="1219200" cy="533400"/>
            <a:chOff x="914400" y="1524000"/>
            <a:chExt cx="1219200" cy="533400"/>
          </a:xfrm>
        </p:grpSpPr>
        <p:sp>
          <p:nvSpPr>
            <p:cNvPr id="44" name="Rectangle 4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61" y="3429000"/>
            <a:ext cx="1219200" cy="533400"/>
            <a:chOff x="914400" y="1524000"/>
            <a:chExt cx="1219200" cy="533400"/>
          </a:xfrm>
        </p:grpSpPr>
        <p:sp>
          <p:nvSpPr>
            <p:cNvPr id="47" name="Rectangle 4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8361" y="3429000"/>
            <a:ext cx="1219200" cy="533400"/>
            <a:chOff x="914400" y="1524000"/>
            <a:chExt cx="1219200" cy="533400"/>
          </a:xfrm>
        </p:grpSpPr>
        <p:sp>
          <p:nvSpPr>
            <p:cNvPr id="50" name="Rectangle 4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18561" y="3429000"/>
            <a:ext cx="1219200" cy="533400"/>
            <a:chOff x="914400" y="1524000"/>
            <a:chExt cx="1219200" cy="533400"/>
          </a:xfrm>
        </p:grpSpPr>
        <p:sp>
          <p:nvSpPr>
            <p:cNvPr id="53" name="Rectangle 5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/>
          <p:cNvCxnSpPr>
            <a:stCxn id="45" idx="3"/>
            <a:endCxn id="67" idx="2"/>
          </p:cNvCxnSpPr>
          <p:nvPr/>
        </p:nvCxnSpPr>
        <p:spPr>
          <a:xfrm flipV="1">
            <a:off x="2137161" y="30633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37361" y="3713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37561" y="371350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37761" y="3695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18761" y="34290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60" name="Oval 59"/>
          <p:cNvSpPr/>
          <p:nvPr/>
        </p:nvSpPr>
        <p:spPr>
          <a:xfrm>
            <a:off x="384561" y="46482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0"/>
            <a:endCxn id="47" idx="1"/>
          </p:cNvCxnSpPr>
          <p:nvPr/>
        </p:nvCxnSpPr>
        <p:spPr>
          <a:xfrm flipV="1">
            <a:off x="895447" y="3695700"/>
            <a:ext cx="16227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59995" y="50673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0"/>
            <a:endCxn id="47" idx="1"/>
          </p:cNvCxnSpPr>
          <p:nvPr/>
        </p:nvCxnSpPr>
        <p:spPr>
          <a:xfrm flipV="1">
            <a:off x="2070881" y="3695700"/>
            <a:ext cx="4472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06489" y="51566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H="1" flipV="1">
            <a:off x="956061" y="3962400"/>
            <a:ext cx="60232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22961" y="27966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971800" y="1600200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1</a:t>
            </a:r>
            <a:r>
              <a:rPr lang="en-US" baseline="30000" dirty="0" smtClean="0"/>
              <a:t>st</a:t>
            </a:r>
            <a:r>
              <a:rPr lang="en-US" dirty="0" smtClean="0"/>
              <a:t> loop starts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27761" y="5181600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dirty="0" smtClean="0"/>
              <a:t>loop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95447" y="794402"/>
            <a:ext cx="1219200" cy="533400"/>
            <a:chOff x="914400" y="1524000"/>
            <a:chExt cx="1219200" cy="533400"/>
          </a:xfrm>
        </p:grpSpPr>
        <p:sp>
          <p:nvSpPr>
            <p:cNvPr id="44" name="Rectangle 4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95647" y="794402"/>
            <a:ext cx="1219200" cy="533400"/>
            <a:chOff x="914400" y="1524000"/>
            <a:chExt cx="1219200" cy="533400"/>
          </a:xfrm>
        </p:grpSpPr>
        <p:sp>
          <p:nvSpPr>
            <p:cNvPr id="47" name="Rectangle 4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95847" y="794402"/>
            <a:ext cx="1219200" cy="533400"/>
            <a:chOff x="914400" y="1524000"/>
            <a:chExt cx="1219200" cy="533400"/>
          </a:xfrm>
        </p:grpSpPr>
        <p:sp>
          <p:nvSpPr>
            <p:cNvPr id="50" name="Rectangle 4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96047" y="794402"/>
            <a:ext cx="1219200" cy="533400"/>
            <a:chOff x="914400" y="1524000"/>
            <a:chExt cx="1219200" cy="533400"/>
          </a:xfrm>
        </p:grpSpPr>
        <p:sp>
          <p:nvSpPr>
            <p:cNvPr id="53" name="Rectangle 52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/>
          <p:cNvCxnSpPr>
            <a:stCxn id="45" idx="3"/>
            <a:endCxn id="67" idx="2"/>
          </p:cNvCxnSpPr>
          <p:nvPr/>
        </p:nvCxnSpPr>
        <p:spPr>
          <a:xfrm flipV="1">
            <a:off x="2114647" y="428713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15047" y="107890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15247" y="106110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296247" y="794402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60" name="Oval 59"/>
          <p:cNvSpPr/>
          <p:nvPr/>
        </p:nvSpPr>
        <p:spPr>
          <a:xfrm>
            <a:off x="362047" y="2013602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0"/>
            <a:endCxn id="50" idx="1"/>
          </p:cNvCxnSpPr>
          <p:nvPr/>
        </p:nvCxnSpPr>
        <p:spPr>
          <a:xfrm flipV="1">
            <a:off x="872933" y="1061102"/>
            <a:ext cx="32229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37481" y="2432702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V="1">
            <a:off x="2048367" y="1050420"/>
            <a:ext cx="2039209" cy="1382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083975" y="2522077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H="1" flipV="1">
            <a:off x="2495647" y="1327802"/>
            <a:ext cx="44611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00447" y="162013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05247" y="2547002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3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dirty="0" smtClean="0"/>
              <a:t>loop starts</a:t>
            </a:r>
            <a:endParaRPr lang="en-US" dirty="0"/>
          </a:p>
        </p:txBody>
      </p:sp>
      <p:cxnSp>
        <p:nvCxnSpPr>
          <p:cNvPr id="3" name="Elbow Connector 2"/>
          <p:cNvCxnSpPr>
            <a:stCxn id="47" idx="3"/>
          </p:cNvCxnSpPr>
          <p:nvPr/>
        </p:nvCxnSpPr>
        <p:spPr>
          <a:xfrm flipH="1" flipV="1">
            <a:off x="609600" y="162013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981567" y="41148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81767" y="4114800"/>
            <a:ext cx="1219200" cy="533400"/>
            <a:chOff x="914400" y="1524000"/>
            <a:chExt cx="1219200" cy="533400"/>
          </a:xfrm>
        </p:grpSpPr>
        <p:sp>
          <p:nvSpPr>
            <p:cNvPr id="74" name="Rectangle 7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81967" y="4114800"/>
            <a:ext cx="1219200" cy="533400"/>
            <a:chOff x="914400" y="1524000"/>
            <a:chExt cx="1219200" cy="533400"/>
          </a:xfrm>
        </p:grpSpPr>
        <p:sp>
          <p:nvSpPr>
            <p:cNvPr id="77" name="Rectangle 7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782167" y="4114800"/>
            <a:ext cx="1219200" cy="533400"/>
            <a:chOff x="914400" y="1524000"/>
            <a:chExt cx="1219200" cy="533400"/>
          </a:xfrm>
        </p:grpSpPr>
        <p:sp>
          <p:nvSpPr>
            <p:cNvPr id="80" name="Rectangle 7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>
            <a:stCxn id="70" idx="3"/>
            <a:endCxn id="92" idx="2"/>
          </p:cNvCxnSpPr>
          <p:nvPr/>
        </p:nvCxnSpPr>
        <p:spPr>
          <a:xfrm flipV="1">
            <a:off x="2200767" y="37491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01367" y="4381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382367" y="41148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448167" y="53340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6" idx="0"/>
            <a:endCxn id="80" idx="1"/>
          </p:cNvCxnSpPr>
          <p:nvPr/>
        </p:nvCxnSpPr>
        <p:spPr>
          <a:xfrm flipV="1">
            <a:off x="959053" y="4381500"/>
            <a:ext cx="48231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23601" y="57531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0"/>
            <a:endCxn id="80" idx="1"/>
          </p:cNvCxnSpPr>
          <p:nvPr/>
        </p:nvCxnSpPr>
        <p:spPr>
          <a:xfrm flipV="1">
            <a:off x="2134487" y="4381500"/>
            <a:ext cx="36476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170095" y="58424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H="1" flipV="1">
            <a:off x="4181967" y="4648200"/>
            <a:ext cx="2860964" cy="119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886567" y="34824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191367" y="5867400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4</a:t>
            </a:r>
            <a:r>
              <a:rPr lang="en-US" baseline="30000" dirty="0" smtClean="0"/>
              <a:t>th</a:t>
            </a:r>
            <a:r>
              <a:rPr lang="en-US" dirty="0" smtClean="0"/>
              <a:t> loop starts</a:t>
            </a:r>
            <a:endParaRPr lang="en-US" dirty="0"/>
          </a:p>
        </p:txBody>
      </p:sp>
      <p:cxnSp>
        <p:nvCxnSpPr>
          <p:cNvPr id="94" name="Elbow Connector 93"/>
          <p:cNvCxnSpPr>
            <a:stCxn id="74" idx="3"/>
          </p:cNvCxnSpPr>
          <p:nvPr/>
        </p:nvCxnSpPr>
        <p:spPr>
          <a:xfrm flipH="1" flipV="1">
            <a:off x="695720" y="34824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8" idx="3"/>
          </p:cNvCxnSpPr>
          <p:nvPr/>
        </p:nvCxnSpPr>
        <p:spPr>
          <a:xfrm flipH="1">
            <a:off x="2362200" y="43815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44" idx="1"/>
          </p:cNvCxnSpPr>
          <p:nvPr/>
        </p:nvCxnSpPr>
        <p:spPr>
          <a:xfrm>
            <a:off x="609600" y="162013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9" idx="1"/>
          </p:cNvCxnSpPr>
          <p:nvPr/>
        </p:nvCxnSpPr>
        <p:spPr>
          <a:xfrm>
            <a:off x="695720" y="34824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74" idx="1"/>
          </p:cNvCxnSpPr>
          <p:nvPr/>
        </p:nvCxnSpPr>
        <p:spPr>
          <a:xfrm flipV="1">
            <a:off x="2362200" y="43815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51244" y="838200"/>
            <a:ext cx="1219200" cy="533400"/>
            <a:chOff x="914400" y="1524000"/>
            <a:chExt cx="1219200" cy="533400"/>
          </a:xfrm>
        </p:grpSpPr>
        <p:sp>
          <p:nvSpPr>
            <p:cNvPr id="69" name="Rectangle 6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51444" y="838200"/>
            <a:ext cx="1219200" cy="533400"/>
            <a:chOff x="914400" y="1524000"/>
            <a:chExt cx="1219200" cy="533400"/>
          </a:xfrm>
        </p:grpSpPr>
        <p:sp>
          <p:nvSpPr>
            <p:cNvPr id="74" name="Rectangle 73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51644" y="838200"/>
            <a:ext cx="1219200" cy="533400"/>
            <a:chOff x="914400" y="1524000"/>
            <a:chExt cx="1219200" cy="533400"/>
          </a:xfrm>
        </p:grpSpPr>
        <p:sp>
          <p:nvSpPr>
            <p:cNvPr id="77" name="Rectangle 76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51844" y="838200"/>
            <a:ext cx="1219200" cy="533400"/>
            <a:chOff x="914400" y="1524000"/>
            <a:chExt cx="1219200" cy="533400"/>
          </a:xfrm>
        </p:grpSpPr>
        <p:sp>
          <p:nvSpPr>
            <p:cNvPr id="80" name="Rectangle 79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>
            <a:stCxn id="70" idx="3"/>
            <a:endCxn id="92" idx="2"/>
          </p:cNvCxnSpPr>
          <p:nvPr/>
        </p:nvCxnSpPr>
        <p:spPr>
          <a:xfrm flipV="1">
            <a:off x="2070444" y="4725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252044" y="8382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317844" y="20574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6" idx="0"/>
            <a:endCxn id="85" idx="2"/>
          </p:cNvCxnSpPr>
          <p:nvPr/>
        </p:nvCxnSpPr>
        <p:spPr>
          <a:xfrm flipV="1">
            <a:off x="828730" y="1104900"/>
            <a:ext cx="642331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93278" y="2476500"/>
            <a:ext cx="10217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0"/>
            <a:endCxn id="85" idx="2"/>
          </p:cNvCxnSpPr>
          <p:nvPr/>
        </p:nvCxnSpPr>
        <p:spPr>
          <a:xfrm flipV="1">
            <a:off x="2004164" y="1104900"/>
            <a:ext cx="52478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039772" y="25658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H="1" flipV="1">
            <a:off x="5651844" y="1390650"/>
            <a:ext cx="1260764" cy="117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756244" y="2058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061044" y="2590800"/>
            <a:ext cx="20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5</a:t>
            </a:r>
            <a:r>
              <a:rPr lang="en-US" baseline="30000" dirty="0" smtClean="0"/>
              <a:t>th</a:t>
            </a:r>
            <a:r>
              <a:rPr lang="en-US" dirty="0" smtClean="0"/>
              <a:t> loop starts</a:t>
            </a:r>
            <a:endParaRPr lang="en-US" dirty="0"/>
          </a:p>
        </p:txBody>
      </p:sp>
      <p:cxnSp>
        <p:nvCxnSpPr>
          <p:cNvPr id="94" name="Elbow Connector 93"/>
          <p:cNvCxnSpPr>
            <a:stCxn id="74" idx="3"/>
          </p:cNvCxnSpPr>
          <p:nvPr/>
        </p:nvCxnSpPr>
        <p:spPr>
          <a:xfrm flipH="1" flipV="1">
            <a:off x="565397" y="2058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8" idx="3"/>
          </p:cNvCxnSpPr>
          <p:nvPr/>
        </p:nvCxnSpPr>
        <p:spPr>
          <a:xfrm flipH="1">
            <a:off x="2231877" y="11049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0" idx="3"/>
          </p:cNvCxnSpPr>
          <p:nvPr/>
        </p:nvCxnSpPr>
        <p:spPr>
          <a:xfrm flipH="1">
            <a:off x="3810000" y="1104900"/>
            <a:ext cx="3061044" cy="723900"/>
          </a:xfrm>
          <a:prstGeom prst="bentConnector3">
            <a:avLst>
              <a:gd name="adj1" fmla="val -7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9" idx="1"/>
          </p:cNvCxnSpPr>
          <p:nvPr/>
        </p:nvCxnSpPr>
        <p:spPr>
          <a:xfrm>
            <a:off x="565397" y="2058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4" idx="1"/>
          </p:cNvCxnSpPr>
          <p:nvPr/>
        </p:nvCxnSpPr>
        <p:spPr>
          <a:xfrm flipV="1">
            <a:off x="2231877" y="11049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7" idx="1"/>
          </p:cNvCxnSpPr>
          <p:nvPr/>
        </p:nvCxnSpPr>
        <p:spPr>
          <a:xfrm flipV="1">
            <a:off x="3810000" y="1104900"/>
            <a:ext cx="241644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84964" y="4114800"/>
            <a:ext cx="1219200" cy="533400"/>
            <a:chOff x="914400" y="1524000"/>
            <a:chExt cx="1219200" cy="533400"/>
          </a:xfrm>
        </p:grpSpPr>
        <p:sp>
          <p:nvSpPr>
            <p:cNvPr id="98" name="Rectangle 97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385164" y="4114800"/>
            <a:ext cx="1219200" cy="533400"/>
            <a:chOff x="914400" y="1524000"/>
            <a:chExt cx="1219200" cy="533400"/>
          </a:xfrm>
        </p:grpSpPr>
        <p:sp>
          <p:nvSpPr>
            <p:cNvPr id="101" name="Rectangle 100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985364" y="4114800"/>
            <a:ext cx="1219200" cy="533400"/>
            <a:chOff x="914400" y="1524000"/>
            <a:chExt cx="1219200" cy="533400"/>
          </a:xfrm>
        </p:grpSpPr>
        <p:sp>
          <p:nvSpPr>
            <p:cNvPr id="106" name="Rectangle 105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85564" y="4114800"/>
            <a:ext cx="1219200" cy="533400"/>
            <a:chOff x="914400" y="1524000"/>
            <a:chExt cx="1219200" cy="533400"/>
          </a:xfrm>
        </p:grpSpPr>
        <p:sp>
          <p:nvSpPr>
            <p:cNvPr id="109" name="Rectangle 108"/>
            <p:cNvSpPr/>
            <p:nvPr/>
          </p:nvSpPr>
          <p:spPr>
            <a:xfrm>
              <a:off x="914400" y="1524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52600" y="1524000"/>
              <a:ext cx="381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>
            <a:stCxn id="99" idx="3"/>
            <a:endCxn id="119" idx="2"/>
          </p:cNvCxnSpPr>
          <p:nvPr/>
        </p:nvCxnSpPr>
        <p:spPr>
          <a:xfrm flipV="1">
            <a:off x="2004164" y="3749111"/>
            <a:ext cx="685800" cy="63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5973492" y="5842475"/>
            <a:ext cx="174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new_head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0"/>
          </p:cNvCxnSpPr>
          <p:nvPr/>
        </p:nvCxnSpPr>
        <p:spPr>
          <a:xfrm flipH="1" flipV="1">
            <a:off x="5585564" y="4667250"/>
            <a:ext cx="1260764" cy="117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2689964" y="3482411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NULL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460359" y="5924509"/>
            <a:ext cx="44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6</a:t>
            </a:r>
            <a:r>
              <a:rPr lang="en-US" baseline="30000" dirty="0" smtClean="0"/>
              <a:t>th</a:t>
            </a:r>
            <a:r>
              <a:rPr lang="en-US" dirty="0" smtClean="0"/>
              <a:t> loop starts, head is NULL so it exits!</a:t>
            </a:r>
            <a:endParaRPr lang="en-US" dirty="0"/>
          </a:p>
        </p:txBody>
      </p:sp>
      <p:cxnSp>
        <p:nvCxnSpPr>
          <p:cNvPr id="121" name="Elbow Connector 120"/>
          <p:cNvCxnSpPr>
            <a:stCxn id="101" idx="3"/>
          </p:cNvCxnSpPr>
          <p:nvPr/>
        </p:nvCxnSpPr>
        <p:spPr>
          <a:xfrm flipH="1" flipV="1">
            <a:off x="499117" y="3482411"/>
            <a:ext cx="3105247" cy="899089"/>
          </a:xfrm>
          <a:prstGeom prst="bentConnector3">
            <a:avLst>
              <a:gd name="adj1" fmla="val -7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7" idx="3"/>
          </p:cNvCxnSpPr>
          <p:nvPr/>
        </p:nvCxnSpPr>
        <p:spPr>
          <a:xfrm flipH="1">
            <a:off x="2165597" y="4381500"/>
            <a:ext cx="3038967" cy="571500"/>
          </a:xfrm>
          <a:prstGeom prst="bentConnector3">
            <a:avLst>
              <a:gd name="adj1" fmla="val -7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9" idx="3"/>
          </p:cNvCxnSpPr>
          <p:nvPr/>
        </p:nvCxnSpPr>
        <p:spPr>
          <a:xfrm flipH="1">
            <a:off x="3743720" y="4381500"/>
            <a:ext cx="3061044" cy="723900"/>
          </a:xfrm>
          <a:prstGeom prst="bentConnector3">
            <a:avLst>
              <a:gd name="adj1" fmla="val -7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8" idx="1"/>
          </p:cNvCxnSpPr>
          <p:nvPr/>
        </p:nvCxnSpPr>
        <p:spPr>
          <a:xfrm>
            <a:off x="499117" y="3482411"/>
            <a:ext cx="285847" cy="8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01" idx="1"/>
          </p:cNvCxnSpPr>
          <p:nvPr/>
        </p:nvCxnSpPr>
        <p:spPr>
          <a:xfrm flipV="1">
            <a:off x="2165597" y="4381500"/>
            <a:ext cx="219567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6" idx="1"/>
          </p:cNvCxnSpPr>
          <p:nvPr/>
        </p:nvCxnSpPr>
        <p:spPr>
          <a:xfrm flipV="1">
            <a:off x="3743720" y="4381500"/>
            <a:ext cx="241644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4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Wind River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lastModifiedBy>Wind River</cp:lastModifiedBy>
  <cp:revision>6</cp:revision>
  <dcterms:created xsi:type="dcterms:W3CDTF">2015-12-06T12:05:06Z</dcterms:created>
  <dcterms:modified xsi:type="dcterms:W3CDTF">2015-12-06T12:35:33Z</dcterms:modified>
</cp:coreProperties>
</file>