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7" r:id="rId3"/>
  </p:sldMasterIdLst>
  <p:notesMasterIdLst>
    <p:notesMasterId r:id="rId18"/>
  </p:notesMasterIdLst>
  <p:sldIdLst>
    <p:sldId id="257" r:id="rId4"/>
    <p:sldId id="298" r:id="rId5"/>
    <p:sldId id="302" r:id="rId6"/>
    <p:sldId id="333" r:id="rId7"/>
    <p:sldId id="338" r:id="rId8"/>
    <p:sldId id="337" r:id="rId9"/>
    <p:sldId id="336" r:id="rId10"/>
    <p:sldId id="335" r:id="rId11"/>
    <p:sldId id="334" r:id="rId12"/>
    <p:sldId id="339" r:id="rId13"/>
    <p:sldId id="343" r:id="rId14"/>
    <p:sldId id="341" r:id="rId15"/>
    <p:sldId id="342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A5256-1CBD-415C-862D-F4DEF457E05F}" v="3" dt="2025-03-27T07:17:37.071"/>
    <p1510:client id="{5121CB5A-92B6-47D5-AEA0-292179AA4151}" v="14" dt="2025-03-27T14:57:59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t Kayra Polat" userId="19db3ad368368567" providerId="LiveId" clId="{5121CB5A-92B6-47D5-AEA0-292179AA4151}"/>
    <pc:docChg chg="custSel addSld delSld modSld">
      <pc:chgData name="Nihat Kayra Polat" userId="19db3ad368368567" providerId="LiveId" clId="{5121CB5A-92B6-47D5-AEA0-292179AA4151}" dt="2025-03-27T15:49:27.236" v="334" actId="14100"/>
      <pc:docMkLst>
        <pc:docMk/>
      </pc:docMkLst>
      <pc:sldChg chg="addSp delSp modSp mod">
        <pc:chgData name="Nihat Kayra Polat" userId="19db3ad368368567" providerId="LiveId" clId="{5121CB5A-92B6-47D5-AEA0-292179AA4151}" dt="2025-03-27T14:57:59.172" v="332" actId="1076"/>
        <pc:sldMkLst>
          <pc:docMk/>
          <pc:sldMk cId="950500714" sldId="257"/>
        </pc:sldMkLst>
        <pc:spChg chg="del">
          <ac:chgData name="Nihat Kayra Polat" userId="19db3ad368368567" providerId="LiveId" clId="{5121CB5A-92B6-47D5-AEA0-292179AA4151}" dt="2025-03-27T14:56:26.695" v="316" actId="478"/>
          <ac:spMkLst>
            <pc:docMk/>
            <pc:sldMk cId="950500714" sldId="257"/>
            <ac:spMk id="2" creationId="{D7BD2178-45DC-B0F8-25B9-342912289283}"/>
          </ac:spMkLst>
        </pc:spChg>
        <pc:spChg chg="mod">
          <ac:chgData name="Nihat Kayra Polat" userId="19db3ad368368567" providerId="LiveId" clId="{5121CB5A-92B6-47D5-AEA0-292179AA4151}" dt="2025-03-27T14:57:54.452" v="330" actId="1076"/>
          <ac:spMkLst>
            <pc:docMk/>
            <pc:sldMk cId="950500714" sldId="257"/>
            <ac:spMk id="3" creationId="{CB9208BF-9C83-06F9-7D75-7335F6098D32}"/>
          </ac:spMkLst>
        </pc:spChg>
        <pc:spChg chg="mod">
          <ac:chgData name="Nihat Kayra Polat" userId="19db3ad368368567" providerId="LiveId" clId="{5121CB5A-92B6-47D5-AEA0-292179AA4151}" dt="2025-03-27T14:56:34.306" v="318" actId="1076"/>
          <ac:spMkLst>
            <pc:docMk/>
            <pc:sldMk cId="950500714" sldId="257"/>
            <ac:spMk id="7" creationId="{C170DB20-86B0-81BA-ABBF-90BB4682E8FD}"/>
          </ac:spMkLst>
        </pc:spChg>
        <pc:spChg chg="mod">
          <ac:chgData name="Nihat Kayra Polat" userId="19db3ad368368567" providerId="LiveId" clId="{5121CB5A-92B6-47D5-AEA0-292179AA4151}" dt="2025-03-27T14:57:59.172" v="332" actId="1076"/>
          <ac:spMkLst>
            <pc:docMk/>
            <pc:sldMk cId="950500714" sldId="257"/>
            <ac:spMk id="11" creationId="{0A3A525B-F90E-90D3-C77F-0D02D8B099CC}"/>
          </ac:spMkLst>
        </pc:spChg>
        <pc:spChg chg="mod">
          <ac:chgData name="Nihat Kayra Polat" userId="19db3ad368368567" providerId="LiveId" clId="{5121CB5A-92B6-47D5-AEA0-292179AA4151}" dt="2025-03-27T14:57:59.172" v="332" actId="1076"/>
          <ac:spMkLst>
            <pc:docMk/>
            <pc:sldMk cId="950500714" sldId="257"/>
            <ac:spMk id="13" creationId="{CD0EC260-8A47-AAA6-B3EC-D9BD1A8013BE}"/>
          </ac:spMkLst>
        </pc:spChg>
        <pc:grpChg chg="add del mod">
          <ac:chgData name="Nihat Kayra Polat" userId="19db3ad368368567" providerId="LiveId" clId="{5121CB5A-92B6-47D5-AEA0-292179AA4151}" dt="2025-03-27T14:56:37.960" v="319" actId="478"/>
          <ac:grpSpMkLst>
            <pc:docMk/>
            <pc:sldMk cId="950500714" sldId="257"/>
            <ac:grpSpMk id="5" creationId="{B5BFA588-01D9-DD09-DC3B-C3E93066BD7B}"/>
          </ac:grpSpMkLst>
        </pc:grpChg>
        <pc:grpChg chg="add mod">
          <ac:chgData name="Nihat Kayra Polat" userId="19db3ad368368567" providerId="LiveId" clId="{5121CB5A-92B6-47D5-AEA0-292179AA4151}" dt="2025-03-27T14:57:59.172" v="332" actId="1076"/>
          <ac:grpSpMkLst>
            <pc:docMk/>
            <pc:sldMk cId="950500714" sldId="257"/>
            <ac:grpSpMk id="10" creationId="{E4573D6A-C2C4-12DD-EC9F-8E08031217B2}"/>
          </ac:grpSpMkLst>
        </pc:grpChg>
        <pc:grpChg chg="mod">
          <ac:chgData name="Nihat Kayra Polat" userId="19db3ad368368567" providerId="LiveId" clId="{5121CB5A-92B6-47D5-AEA0-292179AA4151}" dt="2025-03-27T14:57:59.172" v="332" actId="1076"/>
          <ac:grpSpMkLst>
            <pc:docMk/>
            <pc:sldMk cId="950500714" sldId="257"/>
            <ac:grpSpMk id="12" creationId="{A7CAD38C-2DE3-235E-8B77-5C1F8B161788}"/>
          </ac:grpSpMkLst>
        </pc:grpChg>
        <pc:picChg chg="mod">
          <ac:chgData name="Nihat Kayra Polat" userId="19db3ad368368567" providerId="LiveId" clId="{5121CB5A-92B6-47D5-AEA0-292179AA4151}" dt="2025-03-27T14:57:44.744" v="328" actId="1076"/>
          <ac:picMkLst>
            <pc:docMk/>
            <pc:sldMk cId="950500714" sldId="257"/>
            <ac:picMk id="6" creationId="{65DB21AE-B946-5950-B498-A62BDD77824D}"/>
          </ac:picMkLst>
        </pc:picChg>
        <pc:picChg chg="mod">
          <ac:chgData name="Nihat Kayra Polat" userId="19db3ad368368567" providerId="LiveId" clId="{5121CB5A-92B6-47D5-AEA0-292179AA4151}" dt="2025-03-27T14:56:34.306" v="318" actId="1076"/>
          <ac:picMkLst>
            <pc:docMk/>
            <pc:sldMk cId="950500714" sldId="257"/>
            <ac:picMk id="8" creationId="{139408CA-7A90-9916-3227-92B1F1E6FFA0}"/>
          </ac:picMkLst>
        </pc:picChg>
        <pc:picChg chg="mod">
          <ac:chgData name="Nihat Kayra Polat" userId="19db3ad368368567" providerId="LiveId" clId="{5121CB5A-92B6-47D5-AEA0-292179AA4151}" dt="2025-03-27T14:57:59.172" v="332" actId="1076"/>
          <ac:picMkLst>
            <pc:docMk/>
            <pc:sldMk cId="950500714" sldId="257"/>
            <ac:picMk id="14" creationId="{70DC7CF2-D50E-C843-938E-1AC82F24D121}"/>
          </ac:picMkLst>
        </pc:picChg>
      </pc:sldChg>
      <pc:sldChg chg="del">
        <pc:chgData name="Nihat Kayra Polat" userId="19db3ad368368567" providerId="LiveId" clId="{5121CB5A-92B6-47D5-AEA0-292179AA4151}" dt="2025-03-27T14:56:47.188" v="320" actId="47"/>
        <pc:sldMkLst>
          <pc:docMk/>
          <pc:sldMk cId="3937799037" sldId="275"/>
        </pc:sldMkLst>
      </pc:sldChg>
      <pc:sldChg chg="modSp mod">
        <pc:chgData name="Nihat Kayra Polat" userId="19db3ad368368567" providerId="LiveId" clId="{5121CB5A-92B6-47D5-AEA0-292179AA4151}" dt="2025-03-27T14:57:06.864" v="323" actId="1076"/>
        <pc:sldMkLst>
          <pc:docMk/>
          <pc:sldMk cId="0" sldId="298"/>
        </pc:sldMkLst>
        <pc:spChg chg="mod">
          <ac:chgData name="Nihat Kayra Polat" userId="19db3ad368368567" providerId="LiveId" clId="{5121CB5A-92B6-47D5-AEA0-292179AA4151}" dt="2025-03-27T14:57:06.864" v="323" actId="1076"/>
          <ac:spMkLst>
            <pc:docMk/>
            <pc:sldMk cId="0" sldId="298"/>
            <ac:spMk id="2" creationId="{7AB6BE45-CE7E-5525-6A5E-9801844EF8F2}"/>
          </ac:spMkLst>
        </pc:spChg>
      </pc:sldChg>
      <pc:sldChg chg="modSp mod">
        <pc:chgData name="Nihat Kayra Polat" userId="19db3ad368368567" providerId="LiveId" clId="{5121CB5A-92B6-47D5-AEA0-292179AA4151}" dt="2025-03-27T14:51:31.885" v="198" actId="20577"/>
        <pc:sldMkLst>
          <pc:docMk/>
          <pc:sldMk cId="2246489765" sldId="332"/>
        </pc:sldMkLst>
        <pc:spChg chg="mod">
          <ac:chgData name="Nihat Kayra Polat" userId="19db3ad368368567" providerId="LiveId" clId="{5121CB5A-92B6-47D5-AEA0-292179AA4151}" dt="2025-03-27T14:51:31.885" v="198" actId="20577"/>
          <ac:spMkLst>
            <pc:docMk/>
            <pc:sldMk cId="2246489765" sldId="332"/>
            <ac:spMk id="2" creationId="{F5B6CB59-4F8C-D946-055B-9FAB38D7D7CB}"/>
          </ac:spMkLst>
        </pc:spChg>
      </pc:sldChg>
      <pc:sldChg chg="modSp mod">
        <pc:chgData name="Nihat Kayra Polat" userId="19db3ad368368567" providerId="LiveId" clId="{5121CB5A-92B6-47D5-AEA0-292179AA4151}" dt="2025-03-27T15:49:27.236" v="334" actId="14100"/>
        <pc:sldMkLst>
          <pc:docMk/>
          <pc:sldMk cId="2197667723" sldId="337"/>
        </pc:sldMkLst>
        <pc:spChg chg="mod">
          <ac:chgData name="Nihat Kayra Polat" userId="19db3ad368368567" providerId="LiveId" clId="{5121CB5A-92B6-47D5-AEA0-292179AA4151}" dt="2025-03-27T14:55:23.668" v="258" actId="20577"/>
          <ac:spMkLst>
            <pc:docMk/>
            <pc:sldMk cId="2197667723" sldId="337"/>
            <ac:spMk id="10" creationId="{F3BB108C-209C-4675-CFBA-771D51AC620E}"/>
          </ac:spMkLst>
        </pc:spChg>
        <pc:picChg chg="mod">
          <ac:chgData name="Nihat Kayra Polat" userId="19db3ad368368567" providerId="LiveId" clId="{5121CB5A-92B6-47D5-AEA0-292179AA4151}" dt="2025-03-27T15:49:27.236" v="334" actId="14100"/>
          <ac:picMkLst>
            <pc:docMk/>
            <pc:sldMk cId="2197667723" sldId="337"/>
            <ac:picMk id="9" creationId="{06D93C9A-C634-06C5-FC49-DFFE674B4C18}"/>
          </ac:picMkLst>
        </pc:picChg>
      </pc:sldChg>
      <pc:sldChg chg="modSp mod">
        <pc:chgData name="Nihat Kayra Polat" userId="19db3ad368368567" providerId="LiveId" clId="{5121CB5A-92B6-47D5-AEA0-292179AA4151}" dt="2025-03-27T15:49:20.755" v="333" actId="14100"/>
        <pc:sldMkLst>
          <pc:docMk/>
          <pc:sldMk cId="2950926067" sldId="338"/>
        </pc:sldMkLst>
        <pc:spChg chg="mod">
          <ac:chgData name="Nihat Kayra Polat" userId="19db3ad368368567" providerId="LiveId" clId="{5121CB5A-92B6-47D5-AEA0-292179AA4151}" dt="2025-03-27T14:52:21.976" v="204" actId="20577"/>
          <ac:spMkLst>
            <pc:docMk/>
            <pc:sldMk cId="2950926067" sldId="338"/>
            <ac:spMk id="10" creationId="{292E91A7-DDC5-68DE-9AD5-72519F0DE5ED}"/>
          </ac:spMkLst>
        </pc:spChg>
        <pc:picChg chg="mod">
          <ac:chgData name="Nihat Kayra Polat" userId="19db3ad368368567" providerId="LiveId" clId="{5121CB5A-92B6-47D5-AEA0-292179AA4151}" dt="2025-03-27T15:49:20.755" v="333" actId="14100"/>
          <ac:picMkLst>
            <pc:docMk/>
            <pc:sldMk cId="2950926067" sldId="338"/>
            <ac:picMk id="8" creationId="{021B9220-BFC7-136E-E3EE-1329EA002922}"/>
          </ac:picMkLst>
        </pc:picChg>
      </pc:sldChg>
      <pc:sldChg chg="addSp modSp mod">
        <pc:chgData name="Nihat Kayra Polat" userId="19db3ad368368567" providerId="LiveId" clId="{5121CB5A-92B6-47D5-AEA0-292179AA4151}" dt="2025-03-27T14:56:06.880" v="315" actId="20577"/>
        <pc:sldMkLst>
          <pc:docMk/>
          <pc:sldMk cId="4100984316" sldId="339"/>
        </pc:sldMkLst>
        <pc:spChg chg="add mod">
          <ac:chgData name="Nihat Kayra Polat" userId="19db3ad368368567" providerId="LiveId" clId="{5121CB5A-92B6-47D5-AEA0-292179AA4151}" dt="2025-03-27T14:46:02.227" v="2"/>
          <ac:spMkLst>
            <pc:docMk/>
            <pc:sldMk cId="4100984316" sldId="339"/>
            <ac:spMk id="4" creationId="{D162AFC6-D796-56AA-B7AE-63F3F7D6E103}"/>
          </ac:spMkLst>
        </pc:spChg>
        <pc:spChg chg="mod">
          <ac:chgData name="Nihat Kayra Polat" userId="19db3ad368368567" providerId="LiveId" clId="{5121CB5A-92B6-47D5-AEA0-292179AA4151}" dt="2025-03-27T14:56:06.880" v="315" actId="20577"/>
          <ac:spMkLst>
            <pc:docMk/>
            <pc:sldMk cId="4100984316" sldId="339"/>
            <ac:spMk id="5" creationId="{9525533E-F100-44AC-0043-E9D20A15C31C}"/>
          </ac:spMkLst>
        </pc:spChg>
        <pc:grpChg chg="add mod">
          <ac:chgData name="Nihat Kayra Polat" userId="19db3ad368368567" providerId="LiveId" clId="{5121CB5A-92B6-47D5-AEA0-292179AA4151}" dt="2025-03-27T14:46:02.227" v="2"/>
          <ac:grpSpMkLst>
            <pc:docMk/>
            <pc:sldMk cId="4100984316" sldId="339"/>
            <ac:grpSpMk id="2" creationId="{9AB8F70F-2A88-1BB9-A371-050E5580CBB8}"/>
          </ac:grpSpMkLst>
        </pc:grpChg>
        <pc:picChg chg="add mod">
          <ac:chgData name="Nihat Kayra Polat" userId="19db3ad368368567" providerId="LiveId" clId="{5121CB5A-92B6-47D5-AEA0-292179AA4151}" dt="2025-03-27T14:46:02.227" v="2"/>
          <ac:picMkLst>
            <pc:docMk/>
            <pc:sldMk cId="4100984316" sldId="339"/>
            <ac:picMk id="6" creationId="{1F54F1C4-4125-20A4-6399-92D50033E298}"/>
          </ac:picMkLst>
        </pc:picChg>
      </pc:sldChg>
      <pc:sldChg chg="modSp mod">
        <pc:chgData name="Nihat Kayra Polat" userId="19db3ad368368567" providerId="LiveId" clId="{5121CB5A-92B6-47D5-AEA0-292179AA4151}" dt="2025-03-27T14:45:55.094" v="0" actId="20577"/>
        <pc:sldMkLst>
          <pc:docMk/>
          <pc:sldMk cId="37952496" sldId="341"/>
        </pc:sldMkLst>
        <pc:spChg chg="mod">
          <ac:chgData name="Nihat Kayra Polat" userId="19db3ad368368567" providerId="LiveId" clId="{5121CB5A-92B6-47D5-AEA0-292179AA4151}" dt="2025-03-27T14:45:55.094" v="0" actId="20577"/>
          <ac:spMkLst>
            <pc:docMk/>
            <pc:sldMk cId="37952496" sldId="341"/>
            <ac:spMk id="12" creationId="{FDD58AC0-D3E7-A728-7F44-4B0E457AB0E1}"/>
          </ac:spMkLst>
        </pc:spChg>
      </pc:sldChg>
      <pc:sldChg chg="addSp delSp modSp add mod">
        <pc:chgData name="Nihat Kayra Polat" userId="19db3ad368368567" providerId="LiveId" clId="{5121CB5A-92B6-47D5-AEA0-292179AA4151}" dt="2025-03-27T14:51:08.280" v="177" actId="1076"/>
        <pc:sldMkLst>
          <pc:docMk/>
          <pc:sldMk cId="1888514226" sldId="343"/>
        </pc:sldMkLst>
        <pc:spChg chg="add del mod">
          <ac:chgData name="Nihat Kayra Polat" userId="19db3ad368368567" providerId="LiveId" clId="{5121CB5A-92B6-47D5-AEA0-292179AA4151}" dt="2025-03-27T14:46:25.454" v="22" actId="478"/>
          <ac:spMkLst>
            <pc:docMk/>
            <pc:sldMk cId="1888514226" sldId="343"/>
            <ac:spMk id="4" creationId="{DA941695-0C9C-AD89-058D-1DF0538D1D49}"/>
          </ac:spMkLst>
        </pc:spChg>
        <pc:spChg chg="add mod">
          <ac:chgData name="Nihat Kayra Polat" userId="19db3ad368368567" providerId="LiveId" clId="{5121CB5A-92B6-47D5-AEA0-292179AA4151}" dt="2025-03-27T14:51:08.280" v="177" actId="1076"/>
          <ac:spMkLst>
            <pc:docMk/>
            <pc:sldMk cId="1888514226" sldId="343"/>
            <ac:spMk id="11" creationId="{761D2DAD-A430-2D56-971A-EBCC8E068021}"/>
          </ac:spMkLst>
        </pc:spChg>
        <pc:spChg chg="mod">
          <ac:chgData name="Nihat Kayra Polat" userId="19db3ad368368567" providerId="LiveId" clId="{5121CB5A-92B6-47D5-AEA0-292179AA4151}" dt="2025-03-27T14:46:20.387" v="21" actId="20577"/>
          <ac:spMkLst>
            <pc:docMk/>
            <pc:sldMk cId="1888514226" sldId="343"/>
            <ac:spMk id="12" creationId="{19DACA45-7ECC-4364-7BEE-E8F81CF5D376}"/>
          </ac:spMkLst>
        </pc:spChg>
        <pc:spChg chg="del">
          <ac:chgData name="Nihat Kayra Polat" userId="19db3ad368368567" providerId="LiveId" clId="{5121CB5A-92B6-47D5-AEA0-292179AA4151}" dt="2025-03-27T14:46:16.051" v="5" actId="478"/>
          <ac:spMkLst>
            <pc:docMk/>
            <pc:sldMk cId="1888514226" sldId="343"/>
            <ac:spMk id="13" creationId="{0161D440-261C-8440-3CA0-11FCBD6BB8A4}"/>
          </ac:spMkLst>
        </pc:spChg>
        <pc:picChg chg="del">
          <ac:chgData name="Nihat Kayra Polat" userId="19db3ad368368567" providerId="LiveId" clId="{5121CB5A-92B6-47D5-AEA0-292179AA4151}" dt="2025-03-27T14:46:13.230" v="4" actId="478"/>
          <ac:picMkLst>
            <pc:docMk/>
            <pc:sldMk cId="1888514226" sldId="343"/>
            <ac:picMk id="3" creationId="{46D6BD01-7FAE-D574-B6BF-80083BE945A1}"/>
          </ac:picMkLst>
        </pc:picChg>
        <pc:picChg chg="add mod">
          <ac:chgData name="Nihat Kayra Polat" userId="19db3ad368368567" providerId="LiveId" clId="{5121CB5A-92B6-47D5-AEA0-292179AA4151}" dt="2025-03-27T14:48:54.256" v="25" actId="1076"/>
          <ac:picMkLst>
            <pc:docMk/>
            <pc:sldMk cId="1888514226" sldId="343"/>
            <ac:picMk id="7" creationId="{C01FDFB7-B1AF-DEE6-E178-A958A5CC53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4AE0A-5C0C-411F-86F4-767332E4660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FDBEE-63B7-498D-A024-6916825A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bc6e6b0f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bc6e6b0f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D22FC217-50E9-82CF-087C-2D126558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E495CC87-4DE7-AC1D-2407-42E9B0297D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64A11560-7D7B-9AE6-B70E-5FF3CA9AA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6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625489BF-040D-7E20-9243-23301503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D1577398-0A2A-5EC4-B15E-07A90DEA5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432C48B-5A58-4B86-D10C-FCCF74220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37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989FB402-1BD7-9F76-2E3D-827ADCDE9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174F46C1-0D49-213A-1E63-97057254D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1DF649E4-5E18-6C56-DDBD-C506EF00B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03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9F9B67A4-3ADD-A2EE-948A-5D3B63DB2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952E87A4-ECCA-1402-64E5-7132B3DF9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3AEF57DE-ED9F-6472-8457-F5664990A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408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2661C6D0-4110-E8BA-3AF2-B4B164E5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E9643F66-14DB-623D-5197-03D5A4F92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D53559E2-B7FA-6E41-6D58-26676BE69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26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EE00E257-90BF-3D38-8E29-EF89D3B4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9589C186-10DA-0722-8DDE-C0CA52316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2B9F159A-98E2-CECB-82CD-EBCA8BA2A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06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7B573038-C119-4246-535B-C2F3C712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2F51C19A-964A-051F-5834-A64967D69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D0FE619-E218-D9B6-534C-5DA62CEDD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6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F1FD2F83-CF02-BF7D-CF9B-5E1DCA74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1C25250B-9C0E-A121-442E-CB846D1C8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4A51F01-8C4D-FBCA-3C19-ED80F54F8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1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5B18-DD55-CDA6-3B4B-1BE37D134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1920F-559D-C05A-17E9-A8BB573E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5949-44DD-2B7C-1A5A-6B6032A9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0B61-60F8-8A75-87E0-4847AB4A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D2F6-888A-ACA7-85A7-1FF370A6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D659-BD4A-E4EE-30EE-DD63D69B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7E61-0771-1D09-3723-32C20C63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C99B-7C2A-70DF-1A58-9661FF0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9885-A4CD-49B2-5A37-9827E54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B7E1-62CC-9637-7E9C-28DAB18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E19C4-202B-0361-4921-754EB4EF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47BF-EBD7-A584-5980-FEB78E1F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6ACB-A9BF-A33F-CD38-5B5ACA4B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F86C-256E-255A-F047-BE6003C0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D9AD-4032-E7CF-49A8-8293722C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80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665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2790800" y="720000"/>
            <a:ext cx="661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2364000" y="3456800"/>
            <a:ext cx="746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69" name="Google Shape;69;p2"/>
          <p:cNvCxnSpPr/>
          <p:nvPr/>
        </p:nvCxnSpPr>
        <p:spPr>
          <a:xfrm rot="10800000" flipH="1">
            <a:off x="1159600" y="2867267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2"/>
          <p:cNvCxnSpPr/>
          <p:nvPr/>
        </p:nvCxnSpPr>
        <p:spPr>
          <a:xfrm rot="10800000" flipH="1">
            <a:off x="6418100" y="400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2"/>
          <p:cNvCxnSpPr/>
          <p:nvPr/>
        </p:nvCxnSpPr>
        <p:spPr>
          <a:xfrm rot="10800000" flipH="1">
            <a:off x="1810033" y="5523767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2"/>
          <p:cNvCxnSpPr/>
          <p:nvPr/>
        </p:nvCxnSpPr>
        <p:spPr>
          <a:xfrm rot="10800000" flipH="1">
            <a:off x="10827733" y="22573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2"/>
          <p:cNvCxnSpPr/>
          <p:nvPr/>
        </p:nvCxnSpPr>
        <p:spPr>
          <a:xfrm rot="10800000" flipH="1">
            <a:off x="1877667" y="11189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2"/>
          <p:cNvCxnSpPr/>
          <p:nvPr/>
        </p:nvCxnSpPr>
        <p:spPr>
          <a:xfrm rot="10800000" flipH="1">
            <a:off x="10131533" y="52937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891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0701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5218800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041900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0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03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960000" y="1706400"/>
            <a:ext cx="10272000" cy="4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67"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3" name="Google Shape;83;p4"/>
          <p:cNvCxnSpPr/>
          <p:nvPr/>
        </p:nvCxnSpPr>
        <p:spPr>
          <a:xfrm rot="10800000" flipH="1">
            <a:off x="-354800" y="3759733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4"/>
          <p:cNvCxnSpPr/>
          <p:nvPr/>
        </p:nvCxnSpPr>
        <p:spPr>
          <a:xfrm rot="10800000" flipH="1">
            <a:off x="4221033" y="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4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4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11370933" y="41118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474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22776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71164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3528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cxnSp>
        <p:nvCxnSpPr>
          <p:cNvPr id="93" name="Google Shape;93;p5"/>
          <p:cNvCxnSpPr/>
          <p:nvPr/>
        </p:nvCxnSpPr>
        <p:spPr>
          <a:xfrm rot="10800000" flipH="1">
            <a:off x="360400" y="1871000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5"/>
          <p:cNvCxnSpPr/>
          <p:nvPr/>
        </p:nvCxnSpPr>
        <p:spPr>
          <a:xfrm rot="10800000" flipH="1">
            <a:off x="6231267" y="3256400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5"/>
          <p:cNvCxnSpPr/>
          <p:nvPr/>
        </p:nvCxnSpPr>
        <p:spPr>
          <a:xfrm rot="10800000" flipH="1">
            <a:off x="10225400" y="720000"/>
            <a:ext cx="1083600" cy="108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5"/>
          <p:cNvCxnSpPr/>
          <p:nvPr/>
        </p:nvCxnSpPr>
        <p:spPr>
          <a:xfrm rot="10800000" flipH="1">
            <a:off x="11232000" y="3431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5"/>
          <p:cNvCxnSpPr/>
          <p:nvPr/>
        </p:nvCxnSpPr>
        <p:spPr>
          <a:xfrm rot="10800000" flipH="1">
            <a:off x="8090967" y="2500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5"/>
          <p:cNvCxnSpPr/>
          <p:nvPr/>
        </p:nvCxnSpPr>
        <p:spPr>
          <a:xfrm rot="10800000" flipH="1">
            <a:off x="1200000" y="41229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5"/>
          <p:cNvCxnSpPr/>
          <p:nvPr/>
        </p:nvCxnSpPr>
        <p:spPr>
          <a:xfrm rot="10800000" flipH="1">
            <a:off x="3957167" y="1871000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5"/>
          <p:cNvCxnSpPr/>
          <p:nvPr/>
        </p:nvCxnSpPr>
        <p:spPr>
          <a:xfrm rot="10800000" flipH="1">
            <a:off x="943984" y="380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774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6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6"/>
          <p:cNvCxnSpPr/>
          <p:nvPr/>
        </p:nvCxnSpPr>
        <p:spPr>
          <a:xfrm rot="10800000" flipH="1">
            <a:off x="5115133" y="21154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6"/>
          <p:cNvCxnSpPr/>
          <p:nvPr/>
        </p:nvCxnSpPr>
        <p:spPr>
          <a:xfrm rot="10800000" flipH="1">
            <a:off x="11504867" y="27490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6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6"/>
          <p:cNvCxnSpPr/>
          <p:nvPr/>
        </p:nvCxnSpPr>
        <p:spPr>
          <a:xfrm rot="10800000" flipH="1">
            <a:off x="59051" y="33321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77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7"/>
          <p:cNvCxnSpPr/>
          <p:nvPr/>
        </p:nvCxnSpPr>
        <p:spPr>
          <a:xfrm rot="10800000" flipH="1">
            <a:off x="675467" y="6078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7"/>
          <p:cNvCxnSpPr/>
          <p:nvPr/>
        </p:nvCxnSpPr>
        <p:spPr>
          <a:xfrm rot="10800000" flipH="1">
            <a:off x="268733" y="4573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7"/>
          <p:cNvCxnSpPr/>
          <p:nvPr/>
        </p:nvCxnSpPr>
        <p:spPr>
          <a:xfrm rot="10800000" flipH="1">
            <a:off x="3871533" y="9738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7"/>
          <p:cNvCxnSpPr/>
          <p:nvPr/>
        </p:nvCxnSpPr>
        <p:spPr>
          <a:xfrm rot="10800000" flipH="1">
            <a:off x="7152717" y="4832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7"/>
          <p:cNvCxnSpPr/>
          <p:nvPr/>
        </p:nvCxnSpPr>
        <p:spPr>
          <a:xfrm rot="10800000" flipH="1">
            <a:off x="11357300" y="34237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7"/>
          <p:cNvCxnSpPr/>
          <p:nvPr/>
        </p:nvCxnSpPr>
        <p:spPr>
          <a:xfrm rot="10800000" flipH="1">
            <a:off x="4749967" y="4939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7"/>
          <p:cNvCxnSpPr/>
          <p:nvPr/>
        </p:nvCxnSpPr>
        <p:spPr>
          <a:xfrm rot="10800000" flipH="1">
            <a:off x="8504733" y="36701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7"/>
          <p:cNvCxnSpPr/>
          <p:nvPr/>
        </p:nvCxnSpPr>
        <p:spPr>
          <a:xfrm rot="10800000" flipH="1">
            <a:off x="11497100" y="4694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6099367" y="3429000"/>
            <a:ext cx="5136000" cy="2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6099367" y="2018600"/>
            <a:ext cx="4102800" cy="1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93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6FE-CA78-9015-B743-5A8A8A91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8D44-FDEB-F826-DE48-33DA347B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60E-1A0D-A371-E4D0-7F4E256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6B04-AA6C-68D7-3A45-6032765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F76-639B-4046-2746-48C72E1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6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960000" y="1910600"/>
            <a:ext cx="5136000" cy="3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121" name="Google Shape;121;p8"/>
          <p:cNvCxnSpPr/>
          <p:nvPr/>
        </p:nvCxnSpPr>
        <p:spPr>
          <a:xfrm rot="10800000" flipH="1">
            <a:off x="511800" y="52194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8"/>
          <p:cNvCxnSpPr/>
          <p:nvPr/>
        </p:nvCxnSpPr>
        <p:spPr>
          <a:xfrm rot="10800000" flipH="1">
            <a:off x="3466633" y="4950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 flipH="1">
            <a:off x="9889067" y="54906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 flipH="1">
            <a:off x="601033" y="12680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806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9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9"/>
          <p:cNvCxnSpPr/>
          <p:nvPr/>
        </p:nvCxnSpPr>
        <p:spPr>
          <a:xfrm rot="10800000" flipH="1">
            <a:off x="5783133" y="14140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9"/>
          <p:cNvCxnSpPr/>
          <p:nvPr/>
        </p:nvCxnSpPr>
        <p:spPr>
          <a:xfrm rot="10800000" flipH="1">
            <a:off x="11232000" y="1067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9"/>
          <p:cNvCxnSpPr/>
          <p:nvPr/>
        </p:nvCxnSpPr>
        <p:spPr>
          <a:xfrm rot="10800000" flipH="1">
            <a:off x="10976000" y="4946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9"/>
          <p:cNvCxnSpPr/>
          <p:nvPr/>
        </p:nvCxnSpPr>
        <p:spPr>
          <a:xfrm rot="10800000" flipH="1">
            <a:off x="1199984" y="10164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9"/>
          <p:cNvCxnSpPr/>
          <p:nvPr/>
        </p:nvCxnSpPr>
        <p:spPr>
          <a:xfrm rot="10800000" flipH="1">
            <a:off x="1489417" y="5458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9"/>
          <p:cNvCxnSpPr/>
          <p:nvPr/>
        </p:nvCxnSpPr>
        <p:spPr>
          <a:xfrm rot="10800000" flipH="1">
            <a:off x="6796233" y="52104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40180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1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0"/>
          <p:cNvCxnSpPr/>
          <p:nvPr/>
        </p:nvCxnSpPr>
        <p:spPr>
          <a:xfrm rot="10800000" flipH="1">
            <a:off x="6039200" y="7683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0"/>
          <p:cNvCxnSpPr/>
          <p:nvPr/>
        </p:nvCxnSpPr>
        <p:spPr>
          <a:xfrm rot="10800000" flipH="1">
            <a:off x="10786600" y="40627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0"/>
          <p:cNvSpPr txBox="1">
            <a:spLocks noGrp="1"/>
          </p:cNvSpPr>
          <p:nvPr>
            <p:ph type="subTitle" idx="1"/>
          </p:nvPr>
        </p:nvSpPr>
        <p:spPr>
          <a:xfrm>
            <a:off x="7502400" y="3294000"/>
            <a:ext cx="3729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7323200" y="1900967"/>
            <a:ext cx="3908800" cy="13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146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200000" y="1320000"/>
            <a:ext cx="979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200000" y="3938000"/>
            <a:ext cx="9792000" cy="1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 rot="10800000" flipH="1">
            <a:off x="2016300" y="54731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 rot="10800000" flipH="1">
            <a:off x="2881700" y="435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1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1"/>
          <p:cNvCxnSpPr/>
          <p:nvPr/>
        </p:nvCxnSpPr>
        <p:spPr>
          <a:xfrm rot="10800000" flipH="1">
            <a:off x="11473700" y="4326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1"/>
          <p:cNvCxnSpPr/>
          <p:nvPr/>
        </p:nvCxnSpPr>
        <p:spPr>
          <a:xfrm rot="10800000" flipH="1">
            <a:off x="295600" y="35426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615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909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6030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98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9600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2"/>
          </p:nvPr>
        </p:nvSpPr>
        <p:spPr>
          <a:xfrm>
            <a:off x="46084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3"/>
          </p:nvPr>
        </p:nvSpPr>
        <p:spPr>
          <a:xfrm>
            <a:off x="82568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4"/>
          </p:nvPr>
        </p:nvSpPr>
        <p:spPr>
          <a:xfrm>
            <a:off x="960033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5"/>
          </p:nvPr>
        </p:nvSpPr>
        <p:spPr>
          <a:xfrm>
            <a:off x="4608400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6"/>
          </p:nvPr>
        </p:nvSpPr>
        <p:spPr>
          <a:xfrm>
            <a:off x="8256800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7"/>
          </p:nvPr>
        </p:nvSpPr>
        <p:spPr>
          <a:xfrm>
            <a:off x="9600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8"/>
          </p:nvPr>
        </p:nvSpPr>
        <p:spPr>
          <a:xfrm>
            <a:off x="46084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9"/>
          </p:nvPr>
        </p:nvSpPr>
        <p:spPr>
          <a:xfrm>
            <a:off x="82568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3"/>
          </p:nvPr>
        </p:nvSpPr>
        <p:spPr>
          <a:xfrm>
            <a:off x="960033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4"/>
          </p:nvPr>
        </p:nvSpPr>
        <p:spPr>
          <a:xfrm>
            <a:off x="4608400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5"/>
          </p:nvPr>
        </p:nvSpPr>
        <p:spPr>
          <a:xfrm>
            <a:off x="8256800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 rot="10800000" flipH="1">
            <a:off x="787400" y="24435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5234967" y="60398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6"/>
          <p:cNvCxnSpPr/>
          <p:nvPr/>
        </p:nvCxnSpPr>
        <p:spPr>
          <a:xfrm rot="10800000" flipH="1">
            <a:off x="500933" y="57081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6"/>
          <p:cNvCxnSpPr/>
          <p:nvPr/>
        </p:nvCxnSpPr>
        <p:spPr>
          <a:xfrm rot="10800000" flipH="1">
            <a:off x="7583600" y="3990533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6"/>
          <p:cNvCxnSpPr/>
          <p:nvPr/>
        </p:nvCxnSpPr>
        <p:spPr>
          <a:xfrm rot="10800000" flipH="1">
            <a:off x="11290717" y="58832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6"/>
          <p:cNvCxnSpPr/>
          <p:nvPr/>
        </p:nvCxnSpPr>
        <p:spPr>
          <a:xfrm rot="10800000" flipH="1">
            <a:off x="4826351" y="475067"/>
            <a:ext cx="1228000" cy="122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/>
          <p:nvPr/>
        </p:nvCxnSpPr>
        <p:spPr>
          <a:xfrm rot="10800000" flipH="1">
            <a:off x="3899300" y="35024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2947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6099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 rot="10800000" flipH="1">
            <a:off x="152233" y="1743367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/>
          <p:nvPr/>
        </p:nvCxnSpPr>
        <p:spPr>
          <a:xfrm rot="10800000" flipH="1">
            <a:off x="326000" y="54415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7"/>
          <p:cNvCxnSpPr/>
          <p:nvPr/>
        </p:nvCxnSpPr>
        <p:spPr>
          <a:xfrm rot="10800000" flipH="1">
            <a:off x="8504733" y="5956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7"/>
          <p:cNvCxnSpPr/>
          <p:nvPr/>
        </p:nvCxnSpPr>
        <p:spPr>
          <a:xfrm rot="10800000" flipH="1">
            <a:off x="9067584" y="3598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7"/>
          <p:cNvCxnSpPr/>
          <p:nvPr/>
        </p:nvCxnSpPr>
        <p:spPr>
          <a:xfrm rot="10800000" flipH="1">
            <a:off x="11144400" y="51763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/>
          <p:nvPr/>
        </p:nvCxnSpPr>
        <p:spPr>
          <a:xfrm rot="10800000" flipH="1">
            <a:off x="10851433" y="32460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/>
          <p:nvPr/>
        </p:nvCxnSpPr>
        <p:spPr>
          <a:xfrm rot="10800000" flipH="1">
            <a:off x="5632400" y="55553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7"/>
          <p:cNvCxnSpPr/>
          <p:nvPr/>
        </p:nvCxnSpPr>
        <p:spPr>
          <a:xfrm rot="10800000" flipH="1">
            <a:off x="5976000" y="168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2"/>
          </p:nvPr>
        </p:nvSpPr>
        <p:spPr>
          <a:xfrm>
            <a:off x="6096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8118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656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960000" y="1785600"/>
            <a:ext cx="4656000" cy="1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960000" y="4633467"/>
            <a:ext cx="4543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960000" y="5439767"/>
            <a:ext cx="46560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 flipH="1">
            <a:off x="274700" y="463033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8"/>
          <p:cNvCxnSpPr/>
          <p:nvPr/>
        </p:nvCxnSpPr>
        <p:spPr>
          <a:xfrm rot="10800000" flipH="1">
            <a:off x="426200" y="6064933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/>
          <p:nvPr/>
        </p:nvCxnSpPr>
        <p:spPr>
          <a:xfrm rot="10800000" flipH="1">
            <a:off x="6161817" y="481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8"/>
          <p:cNvCxnSpPr/>
          <p:nvPr/>
        </p:nvCxnSpPr>
        <p:spPr>
          <a:xfrm rot="10800000" flipH="1">
            <a:off x="11545167" y="61130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/>
          <p:nvPr/>
        </p:nvCxnSpPr>
        <p:spPr>
          <a:xfrm rot="10800000" flipH="1">
            <a:off x="4419767" y="3134684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8"/>
          <p:cNvCxnSpPr/>
          <p:nvPr/>
        </p:nvCxnSpPr>
        <p:spPr>
          <a:xfrm rot="10800000" flipH="1">
            <a:off x="5295600" y="58513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8"/>
          <p:cNvCxnSpPr/>
          <p:nvPr/>
        </p:nvCxnSpPr>
        <p:spPr>
          <a:xfrm rot="10800000" flipH="1">
            <a:off x="4784767" y="650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3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803-5163-38E2-AF96-794F5BA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0045-26EB-2BB8-3682-2DB87889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4916-A835-267B-E5BF-A4E3142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4FC68-466C-D953-862F-C3169FE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0819-729F-926A-C440-FDDAB51C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2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subTitle" idx="1"/>
          </p:nvPr>
        </p:nvSpPr>
        <p:spPr>
          <a:xfrm>
            <a:off x="1203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19"/>
          <p:cNvCxnSpPr/>
          <p:nvPr/>
        </p:nvCxnSpPr>
        <p:spPr>
          <a:xfrm rot="10800000" flipH="1">
            <a:off x="6843233" y="55553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 flipH="1">
            <a:off x="270333" y="23799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/>
          <p:nvPr/>
        </p:nvCxnSpPr>
        <p:spPr>
          <a:xfrm rot="10800000" flipH="1">
            <a:off x="7246700" y="240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 rot="10800000" flipH="1">
            <a:off x="1385717" y="51763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/>
          <p:nvPr/>
        </p:nvCxnSpPr>
        <p:spPr>
          <a:xfrm rot="10800000" flipH="1">
            <a:off x="10754733" y="35174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/>
          <p:nvPr/>
        </p:nvCxnSpPr>
        <p:spPr>
          <a:xfrm rot="10800000" flipH="1">
            <a:off x="10016433" y="6062667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/>
          <p:nvPr/>
        </p:nvCxnSpPr>
        <p:spPr>
          <a:xfrm rot="10800000" flipH="1">
            <a:off x="4430033" y="20817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9"/>
          <p:cNvCxnSpPr/>
          <p:nvPr/>
        </p:nvCxnSpPr>
        <p:spPr>
          <a:xfrm rot="10800000" flipH="1">
            <a:off x="11232000" y="467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2"/>
          </p:nvPr>
        </p:nvSpPr>
        <p:spPr>
          <a:xfrm>
            <a:off x="1200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253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37372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2"/>
          </p:nvPr>
        </p:nvSpPr>
        <p:spPr>
          <a:xfrm>
            <a:off x="7683600" y="14729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3"/>
          </p:nvPr>
        </p:nvSpPr>
        <p:spPr>
          <a:xfrm>
            <a:off x="7683600" y="30060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4"/>
          </p:nvPr>
        </p:nvSpPr>
        <p:spPr>
          <a:xfrm>
            <a:off x="7683600" y="45391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 rot="10800000" flipH="1">
            <a:off x="3623300" y="52525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0"/>
          <p:cNvCxnSpPr/>
          <p:nvPr/>
        </p:nvCxnSpPr>
        <p:spPr>
          <a:xfrm rot="10800000" flipH="1">
            <a:off x="10581200" y="59008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/>
          <p:nvPr/>
        </p:nvCxnSpPr>
        <p:spPr>
          <a:xfrm rot="10800000" flipH="1">
            <a:off x="1049917" y="5169133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0"/>
          <p:cNvCxnSpPr/>
          <p:nvPr/>
        </p:nvCxnSpPr>
        <p:spPr>
          <a:xfrm rot="10800000" flipH="1">
            <a:off x="6338867" y="465900"/>
            <a:ext cx="934400" cy="93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9221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2">
  <p:cSld name="Section heather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11999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2" hasCustomPrompt="1"/>
          </p:nvPr>
        </p:nvSpPr>
        <p:spPr>
          <a:xfrm>
            <a:off x="11999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199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030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3">
  <p:cSld name="Section heather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9403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 idx="2" hasCustomPrompt="1"/>
          </p:nvPr>
        </p:nvSpPr>
        <p:spPr>
          <a:xfrm>
            <a:off x="92375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1"/>
          </p:nvPr>
        </p:nvSpPr>
        <p:spPr>
          <a:xfrm>
            <a:off x="6883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595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3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260" name="Google Shape;260;p23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3174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55925" y="1653133"/>
            <a:ext cx="66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55767" y="4389933"/>
            <a:ext cx="6670800" cy="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644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36600" y="4043051"/>
            <a:ext cx="7918800" cy="112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67000" y="5165451"/>
            <a:ext cx="6858000" cy="6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68200" y="1285717"/>
            <a:ext cx="4655600" cy="19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04077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85821" y="4978378"/>
            <a:ext cx="922025" cy="596385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10935278" y="1058406"/>
            <a:ext cx="922356" cy="596332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9048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81500" y="2038067"/>
            <a:ext cx="5457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952869" y="4220733"/>
            <a:ext cx="5457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668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-1323463">
            <a:off x="7746745" y="6110306"/>
            <a:ext cx="922356" cy="596332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9688150" y="337057"/>
            <a:ext cx="922132" cy="596455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547121" y="5616742"/>
            <a:ext cx="604136" cy="909341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434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08C-5F0C-DD34-7C12-1983AF52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5CB8-92D2-6F66-E6CF-9807A03F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A2DD-0E05-AA60-AB78-6189557D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A2BD-1CD7-B815-6932-EA1BDAA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4E55-980E-419B-1B0C-8F862323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A191-F506-CF9C-D0BF-1F020DDF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398600" y="1594889"/>
            <a:ext cx="53948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398600" y="2602489"/>
            <a:ext cx="5394800" cy="2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767385" y="3222754"/>
            <a:ext cx="808591" cy="1217085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10402041" y="1699633"/>
            <a:ext cx="1233929" cy="798131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06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847800" y="1920167"/>
            <a:ext cx="8496400" cy="301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9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10386574" y="5440089"/>
            <a:ext cx="1233929" cy="798131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6716013" y="477865"/>
            <a:ext cx="1234408" cy="798084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648085" y="590332"/>
            <a:ext cx="808591" cy="1217085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2579168" y="5543539"/>
            <a:ext cx="1234385" cy="798069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1485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0967" y="981600"/>
            <a:ext cx="4120000" cy="1646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950967" y="3031800"/>
            <a:ext cx="5390800" cy="2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 rot="7443811" flipH="1">
            <a:off x="758549" y="5265523"/>
            <a:ext cx="808583" cy="1217075"/>
            <a:chOff x="4865150" y="3459975"/>
            <a:chExt cx="606450" cy="912825"/>
          </a:xfrm>
        </p:grpSpPr>
        <p:sp>
          <p:nvSpPr>
            <p:cNvPr id="96" name="Google Shape;96;p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91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8568000" y="719333"/>
            <a:ext cx="2672800" cy="2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7465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789500" y="2219400"/>
            <a:ext cx="8613200" cy="189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789367" y="4253800"/>
            <a:ext cx="8613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2850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6835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439200" y="22311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866700" y="27895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439200" y="47730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866700" y="53314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6547968" y="22311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6975384" y="27895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6548009" y="47730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6975417" y="53314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42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1305467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985131" y="4205297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4810416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4490044" y="4205296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8269349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7948971" y="4205296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7174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2"/>
          </p:nvPr>
        </p:nvSpPr>
        <p:spPr>
          <a:xfrm>
            <a:off x="973267" y="2656567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973367" y="3066395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7884300" y="3485017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7884333" y="3894869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5"/>
          </p:nvPr>
        </p:nvSpPr>
        <p:spPr>
          <a:xfrm>
            <a:off x="973267" y="4515951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973367" y="4925804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7"/>
          </p:nvPr>
        </p:nvSpPr>
        <p:spPr>
          <a:xfrm>
            <a:off x="7891000" y="1625633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8"/>
          </p:nvPr>
        </p:nvSpPr>
        <p:spPr>
          <a:xfrm>
            <a:off x="7891033" y="2035461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 rot="-8606667">
            <a:off x="10680183" y="725257"/>
            <a:ext cx="922132" cy="596455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8462345" y="5905639"/>
            <a:ext cx="922356" cy="596332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871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2"/>
          </p:nvPr>
        </p:nvSpPr>
        <p:spPr>
          <a:xfrm>
            <a:off x="1276567" y="2240167"/>
            <a:ext cx="304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1276657" y="2649996"/>
            <a:ext cx="3046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7884300" y="4099548"/>
            <a:ext cx="3040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7884329" y="4509401"/>
            <a:ext cx="3040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5"/>
          </p:nvPr>
        </p:nvSpPr>
        <p:spPr>
          <a:xfrm>
            <a:off x="1276567" y="4099567"/>
            <a:ext cx="304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6"/>
          </p:nvPr>
        </p:nvSpPr>
        <p:spPr>
          <a:xfrm>
            <a:off x="1276657" y="4509415"/>
            <a:ext cx="3046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7"/>
          </p:nvPr>
        </p:nvSpPr>
        <p:spPr>
          <a:xfrm>
            <a:off x="7890381" y="2240167"/>
            <a:ext cx="3040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8"/>
          </p:nvPr>
        </p:nvSpPr>
        <p:spPr>
          <a:xfrm>
            <a:off x="7890412" y="2649995"/>
            <a:ext cx="3040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 rot="-1323463">
            <a:off x="9443578" y="421173"/>
            <a:ext cx="922356" cy="596332"/>
            <a:chOff x="3586125" y="4525175"/>
            <a:chExt cx="925825" cy="598575"/>
          </a:xfrm>
        </p:grpSpPr>
        <p:sp>
          <p:nvSpPr>
            <p:cNvPr id="160" name="Google Shape;160;p1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16"/>
          <p:cNvGrpSpPr/>
          <p:nvPr/>
        </p:nvGrpSpPr>
        <p:grpSpPr>
          <a:xfrm rot="-8606667">
            <a:off x="554950" y="6045590"/>
            <a:ext cx="922132" cy="596455"/>
            <a:chOff x="3765675" y="2533375"/>
            <a:chExt cx="925450" cy="598600"/>
          </a:xfrm>
        </p:grpSpPr>
        <p:sp>
          <p:nvSpPr>
            <p:cNvPr id="165" name="Google Shape;165;p1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94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C8DA-EA7C-1A74-CB52-0BF8FE1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70AF-73C1-2852-7D44-2947D12A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0A91-85C6-D160-0A49-645D95E6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5DC4D-F165-B4B8-4B8B-79EB409A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95C3-BC5A-8040-1A01-C6120CEBE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38C8B-5363-D42A-EEBA-8423B811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9EFEE-DDB0-DE77-F63F-6B6770BC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9308C-85E6-01FF-2EF2-470CB63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2"/>
          </p:nvPr>
        </p:nvSpPr>
        <p:spPr>
          <a:xfrm>
            <a:off x="973267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973367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3"/>
          </p:nvPr>
        </p:nvSpPr>
        <p:spPr>
          <a:xfrm>
            <a:off x="4678517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4"/>
          </p:nvPr>
        </p:nvSpPr>
        <p:spPr>
          <a:xfrm>
            <a:off x="4678611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title" idx="5"/>
          </p:nvPr>
        </p:nvSpPr>
        <p:spPr>
          <a:xfrm>
            <a:off x="8383751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6"/>
          </p:nvPr>
        </p:nvSpPr>
        <p:spPr>
          <a:xfrm>
            <a:off x="8383837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 idx="7"/>
          </p:nvPr>
        </p:nvSpPr>
        <p:spPr>
          <a:xfrm>
            <a:off x="973267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8"/>
          </p:nvPr>
        </p:nvSpPr>
        <p:spPr>
          <a:xfrm>
            <a:off x="973367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9"/>
          </p:nvPr>
        </p:nvSpPr>
        <p:spPr>
          <a:xfrm>
            <a:off x="4678517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3"/>
          </p:nvPr>
        </p:nvSpPr>
        <p:spPr>
          <a:xfrm>
            <a:off x="4678611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14"/>
          </p:nvPr>
        </p:nvSpPr>
        <p:spPr>
          <a:xfrm>
            <a:off x="8383751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5"/>
          </p:nvPr>
        </p:nvSpPr>
        <p:spPr>
          <a:xfrm>
            <a:off x="8383837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 rot="2193333">
            <a:off x="11058163" y="1034853"/>
            <a:ext cx="922132" cy="596455"/>
            <a:chOff x="3765675" y="2533375"/>
            <a:chExt cx="925450" cy="598600"/>
          </a:xfrm>
        </p:grpSpPr>
        <p:sp>
          <p:nvSpPr>
            <p:cNvPr id="185" name="Google Shape;185;p1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-9864514">
            <a:off x="178576" y="5617150"/>
            <a:ext cx="604097" cy="909284"/>
            <a:chOff x="4865150" y="3459975"/>
            <a:chExt cx="606450" cy="912825"/>
          </a:xfrm>
        </p:grpSpPr>
        <p:sp>
          <p:nvSpPr>
            <p:cNvPr id="190" name="Google Shape;190;p1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89315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1216400" y="1865467"/>
            <a:ext cx="3668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10966391" y="802888"/>
            <a:ext cx="922168" cy="596477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58111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3133600" y="1859884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hasCustomPrompt="1"/>
          </p:nvPr>
        </p:nvSpPr>
        <p:spPr>
          <a:xfrm>
            <a:off x="3133600" y="806051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3133600" y="3676717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3" hasCustomPrompt="1"/>
          </p:nvPr>
        </p:nvSpPr>
        <p:spPr>
          <a:xfrm>
            <a:off x="3133600" y="2622984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3133600" y="5493551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5" hasCustomPrompt="1"/>
          </p:nvPr>
        </p:nvSpPr>
        <p:spPr>
          <a:xfrm>
            <a:off x="3133600" y="4439819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943279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 rot="-8606667">
            <a:off x="154417" y="5778490"/>
            <a:ext cx="922132" cy="596455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11352040" y="883361"/>
            <a:ext cx="604097" cy="909284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14443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5012167" y="719333"/>
            <a:ext cx="62288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5617967" y="2042533"/>
            <a:ext cx="5017200" cy="16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5353267" y="4766333"/>
            <a:ext cx="5546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59613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2488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54417" y="5778490"/>
            <a:ext cx="922132" cy="596455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11039173" y="557327"/>
            <a:ext cx="604097" cy="909284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618111" y="511106"/>
            <a:ext cx="922356" cy="596332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11006311" y="5840439"/>
            <a:ext cx="922356" cy="596332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732789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1115021" y="4430430"/>
            <a:ext cx="2342732" cy="1515327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550652" y="930461"/>
            <a:ext cx="2343267" cy="1514996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324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10200725" y="5551650"/>
            <a:ext cx="1316503" cy="851541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10346381" y="2067763"/>
            <a:ext cx="862495" cy="1298223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10119193" y="645717"/>
            <a:ext cx="1316847" cy="851383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9998211" y="3869082"/>
            <a:ext cx="1316748" cy="85131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3687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6FE-CA78-9015-B743-5A8A8A91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8D44-FDEB-F826-DE48-33DA347B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60E-1A0D-A371-E4D0-7F4E256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6B04-AA6C-68D7-3A45-6032765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F76-639B-4046-2746-48C72E1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115C-8DA8-96FF-D11C-E7F39CD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CC6A1-DD2F-2B38-C52B-E9BC3C0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E85DE-BBA5-7A6F-A785-FB5A522E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0658-E9DC-A963-0922-5233DD17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10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803-5163-38E2-AF96-794F5BA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0045-26EB-2BB8-3682-2DB87889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4916-A835-267B-E5BF-A4E3142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4FC68-466C-D953-862F-C3169FE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0819-729F-926A-C440-FDDAB51C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754E5-9C92-152B-DE55-32681F81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3A437-7718-E5D9-79C4-FCA6B267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64A9-C844-F3D3-7ED7-C284C33B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E5FD-E520-076E-9D2E-93B7B06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E37-8393-37BF-5949-879FA615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7F58-7063-E856-8DE1-2C8F4DDA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71C0-DA16-7FDA-2C17-B20132B9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D3D1-FB18-BCD6-F79D-ABB43939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DA5C-83E7-169E-E637-22D8711B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5B3-5D3E-6C43-017B-26A2DE6F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C884F-3863-CA6B-690D-7134F2F1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4197-6D59-9A20-D5EC-5936F636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03E0-E66F-EF7B-5C54-3A747612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1EEB-D85B-1FB2-B5EC-530CA901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8B5E-4F6B-9099-D3C3-C9CCD37C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154FD-0BC2-C911-45AE-1A1FCDE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E463-5ADB-9775-D415-449CEEA5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319F-DE24-B55A-35A5-458400338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9FF0B-B5A0-4C31-A67C-040348FB72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53DA-2B98-27AD-91F7-EB16B2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766A-C91A-A156-A96E-C7E9C00CF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3678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80051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emiBold"/>
              <a:buChar char="●"/>
              <a:defRPr sz="18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Char char="○"/>
              <a:defRPr sz="16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700" y="53152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9;p1"/>
          <p:cNvSpPr/>
          <p:nvPr/>
        </p:nvSpPr>
        <p:spPr>
          <a:xfrm>
            <a:off x="11091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7535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1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12" name="Google Shape;12;p1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951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9619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Bastard"/>
              <a:ea typeface="+mn-ea"/>
              <a:cs typeface="+mn-cs"/>
            </a:endParaRPr>
          </a:p>
        </p:txBody>
      </p:sp>
      <p:pic>
        <p:nvPicPr>
          <p:cNvPr id="4" name="Picture 3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B6708A4B-769F-E9B5-F226-AF80D4745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9208BF-9C83-06F9-7D75-7335F609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441" y="4399552"/>
            <a:ext cx="9144000" cy="139626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r>
              <a:rPr lang="en-US" sz="3600" dirty="0">
                <a:latin typeface="Nunito" pitchFamily="2" charset="0"/>
              </a:rPr>
              <a:t>By </a:t>
            </a:r>
            <a:r>
              <a:rPr lang="en-US" sz="3600" dirty="0" err="1">
                <a:latin typeface="Nunito" pitchFamily="2" charset="0"/>
              </a:rPr>
              <a:t>BrainStew</a:t>
            </a:r>
            <a:r>
              <a:rPr lang="en-US" sz="3600" dirty="0">
                <a:latin typeface="Nunito" pitchFamily="2" charset="0"/>
              </a:rPr>
              <a:t> Studios</a:t>
            </a:r>
          </a:p>
        </p:txBody>
      </p:sp>
      <p:pic>
        <p:nvPicPr>
          <p:cNvPr id="6" name="Picture 5" descr="A close up of a text&#10;&#10;AI-generated content may be incorrect.">
            <a:extLst>
              <a:ext uri="{FF2B5EF4-FFF2-40B4-BE49-F238E27FC236}">
                <a16:creationId xmlns:a16="http://schemas.microsoft.com/office/drawing/2014/main" id="{65DB21AE-B946-5950-B498-A62BDD7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19" y="1179839"/>
            <a:ext cx="9753600" cy="3209925"/>
          </a:xfrm>
          <a:prstGeom prst="rect">
            <a:avLst/>
          </a:prstGeom>
          <a:effectLst>
            <a:glow rad="63500">
              <a:schemeClr val="bg2">
                <a:lumMod val="50000"/>
                <a:lumOff val="50000"/>
                <a:alpha val="40000"/>
              </a:schemeClr>
            </a:glo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4573D6A-C2C4-12DD-EC9F-8E08031217B2}"/>
              </a:ext>
            </a:extLst>
          </p:cNvPr>
          <p:cNvGrpSpPr/>
          <p:nvPr/>
        </p:nvGrpSpPr>
        <p:grpSpPr>
          <a:xfrm>
            <a:off x="8229600" y="4631775"/>
            <a:ext cx="1828330" cy="1695135"/>
            <a:chOff x="9818017" y="279702"/>
            <a:chExt cx="1706251" cy="170625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3A525B-F90E-90D3-C77F-0D02D8B099CC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CAD38C-2DE3-235E-8B77-5C1F8B161788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0EC260-8A47-AAA6-B3EC-D9BD1A8013BE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4" name="Picture 431785389">
                <a:extLst>
                  <a:ext uri="{FF2B5EF4-FFF2-40B4-BE49-F238E27FC236}">
                    <a16:creationId xmlns:a16="http://schemas.microsoft.com/office/drawing/2014/main" id="{70DC7CF2-D50E-C843-938E-1AC82F24D121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5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95050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B07A0AD-C9F5-87A6-34CD-330DF0BD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EB2230D-FDF3-65FB-41FF-05C3589FFA03}"/>
              </a:ext>
            </a:extLst>
          </p:cNvPr>
          <p:cNvSpPr txBox="1">
            <a:spLocks/>
          </p:cNvSpPr>
          <p:nvPr/>
        </p:nvSpPr>
        <p:spPr>
          <a:xfrm>
            <a:off x="407519" y="326364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>
              <a:buClr>
                <a:srgbClr val="0000FE"/>
              </a:buClr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TL6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117FC-1BEF-AE59-31AA-A00F67CD8CF3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14A521-05B0-2A06-DD6D-506294FE93F1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451ED4-B896-5DC6-D8DA-2CD2F39EC440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AAB31D0-63CD-0715-CFFB-15D0E5DF1380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" name="Picture 431785389">
                <a:extLst>
                  <a:ext uri="{FF2B5EF4-FFF2-40B4-BE49-F238E27FC236}">
                    <a16:creationId xmlns:a16="http://schemas.microsoft.com/office/drawing/2014/main" id="{72EBB3A4-5F40-C1FC-75E3-445BFD0B373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20F0B7E-FAE8-E311-1025-D6EBF3CD0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6544"/>
            <a:ext cx="12192000" cy="1861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5533E-F100-44AC-0043-E9D20A15C31C}"/>
              </a:ext>
            </a:extLst>
          </p:cNvPr>
          <p:cNvSpPr txBox="1"/>
          <p:nvPr/>
        </p:nvSpPr>
        <p:spPr>
          <a:xfrm>
            <a:off x="1545336" y="4352544"/>
            <a:ext cx="8769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 coupling because there are no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0098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0F62-1A1B-3CB2-DF79-69FBAA68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D632D3D1-0C9A-C4C8-7BFA-2962E3A0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AF48692-F8B2-DA64-899D-CF3E43815AA3}"/>
              </a:ext>
            </a:extLst>
          </p:cNvPr>
          <p:cNvGrpSpPr/>
          <p:nvPr/>
        </p:nvGrpSpPr>
        <p:grpSpPr>
          <a:xfrm>
            <a:off x="10348938" y="297311"/>
            <a:ext cx="1535673" cy="1517716"/>
            <a:chOff x="4443559" y="-165833"/>
            <a:chExt cx="2420107" cy="23980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CBA9A0-F028-857D-7E93-F17C086642E2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" name="Picture 431785389">
              <a:extLst>
                <a:ext uri="{FF2B5EF4-FFF2-40B4-BE49-F238E27FC236}">
                  <a16:creationId xmlns:a16="http://schemas.microsoft.com/office/drawing/2014/main" id="{FC6AD7EB-F1F3-9B31-A4AA-E41F8328D2F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CEA15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Google Shape;668;p54">
            <a:extLst>
              <a:ext uri="{FF2B5EF4-FFF2-40B4-BE49-F238E27FC236}">
                <a16:creationId xmlns:a16="http://schemas.microsoft.com/office/drawing/2014/main" id="{19DACA45-7ECC-4364-7BEE-E8F81CF5D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65" y="462738"/>
            <a:ext cx="6991714" cy="9180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mic Sans MS"/>
              </a:rPr>
              <a:t>Coding Standards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FDFB7-B1AF-DEE6-E178-A958A5CC5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65" y="1668522"/>
            <a:ext cx="6390404" cy="3292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1D2DAD-A430-2D56-971A-EBCC8E068021}"/>
              </a:ext>
            </a:extLst>
          </p:cNvPr>
          <p:cNvSpPr txBox="1"/>
          <p:nvPr/>
        </p:nvSpPr>
        <p:spPr>
          <a:xfrm>
            <a:off x="7663901" y="2362797"/>
            <a:ext cx="41546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Variables are using camelCase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Class name uses Pascal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Library formats are in alphabetical order as stated in the Coding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4782D-D838-703C-CFCC-41E76F2D9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6A85034B-6A2C-7460-35AF-5F605266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B471C68-38BB-67BA-876E-D661B0CFEE1B}"/>
              </a:ext>
            </a:extLst>
          </p:cNvPr>
          <p:cNvGrpSpPr/>
          <p:nvPr/>
        </p:nvGrpSpPr>
        <p:grpSpPr>
          <a:xfrm>
            <a:off x="10348938" y="297311"/>
            <a:ext cx="1535673" cy="1517716"/>
            <a:chOff x="4443559" y="-165833"/>
            <a:chExt cx="2420107" cy="23980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B9365-E740-1FE8-F714-18A817CFE2F6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" name="Picture 431785389">
              <a:extLst>
                <a:ext uri="{FF2B5EF4-FFF2-40B4-BE49-F238E27FC236}">
                  <a16:creationId xmlns:a16="http://schemas.microsoft.com/office/drawing/2014/main" id="{251E140C-DCA6-3161-286E-FF796BCF06C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CEA15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Google Shape;668;p54">
            <a:extLst>
              <a:ext uri="{FF2B5EF4-FFF2-40B4-BE49-F238E27FC236}">
                <a16:creationId xmlns:a16="http://schemas.microsoft.com/office/drawing/2014/main" id="{FDD58AC0-D3E7-A728-7F44-4B0E457AB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65" y="462738"/>
            <a:ext cx="6991714" cy="9180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mic Sans MS"/>
              </a:rPr>
              <a:t>Budget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D7FF95B-4A56-29F4-0160-E105B0130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0" y="1480105"/>
            <a:ext cx="10515600" cy="1059909"/>
          </a:xfrm>
          <a:ln>
            <a:solidFill>
              <a:srgbClr val="BC7F0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/>
              </a:rPr>
              <a:t>What is the cost so far?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775FA-618A-CDFE-1ABE-CE5EA098E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12" y="2639283"/>
            <a:ext cx="8008955" cy="33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7D5A2-45EE-0BC7-CB16-97AAC35EB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AC7859A8-D543-59DA-4E4E-A58D823F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AB8F70F-2A88-1BB9-A371-050E5580CBB8}"/>
              </a:ext>
            </a:extLst>
          </p:cNvPr>
          <p:cNvGrpSpPr/>
          <p:nvPr/>
        </p:nvGrpSpPr>
        <p:grpSpPr>
          <a:xfrm>
            <a:off x="10348938" y="297311"/>
            <a:ext cx="1535673" cy="1517716"/>
            <a:chOff x="4443559" y="-165833"/>
            <a:chExt cx="2420107" cy="23980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62AFC6-D796-56AA-B7AE-63F3F7D6E103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" name="Picture 431785389">
              <a:extLst>
                <a:ext uri="{FF2B5EF4-FFF2-40B4-BE49-F238E27FC236}">
                  <a16:creationId xmlns:a16="http://schemas.microsoft.com/office/drawing/2014/main" id="{1F54F1C4-4125-20A4-6399-92D50033E2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CEA15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Google Shape;668;p54">
            <a:extLst>
              <a:ext uri="{FF2B5EF4-FFF2-40B4-BE49-F238E27FC236}">
                <a16:creationId xmlns:a16="http://schemas.microsoft.com/office/drawing/2014/main" id="{11896130-A703-6DFB-8E73-6FE119BA43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265" y="462738"/>
            <a:ext cx="6991714" cy="9180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mic Sans MS"/>
              </a:rPr>
              <a:t>Progress Update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CCB0900-548F-9FE0-20CB-7D31D771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411" y="1928326"/>
            <a:ext cx="10515600" cy="594621"/>
          </a:xfrm>
          <a:ln>
            <a:solidFill>
              <a:srgbClr val="BC7F0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/>
              </a:rPr>
              <a:t>What are the “road-blocks?”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E2894-0092-9A1C-7012-EE5700DA7CE7}"/>
              </a:ext>
            </a:extLst>
          </p:cNvPr>
          <p:cNvSpPr txBox="1"/>
          <p:nvPr/>
        </p:nvSpPr>
        <p:spPr>
          <a:xfrm>
            <a:off x="859202" y="2848077"/>
            <a:ext cx="10366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BrainStew’s</a:t>
            </a: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 roadblocks: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Multiple people working in same scene hierarchy often causes merge conflicts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Lots of errors and bugs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Recovering from scenes being deleted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3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20AB6404-3FE3-40FD-5409-71F061CE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CB59-4F8C-D946-055B-9FAB38D7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589"/>
            <a:ext cx="10515600" cy="2852737"/>
          </a:xfrm>
        </p:spPr>
        <p:txBody>
          <a:bodyPr/>
          <a:lstStyle/>
          <a:p>
            <a:pPr algn="ctr"/>
            <a:r>
              <a:rPr lang="en-US" b="1" dirty="0">
                <a:latin typeface="Comic Sans MS"/>
              </a:rPr>
              <a:t>Thank you for your time!</a:t>
            </a:r>
            <a:endParaRPr lang="en-US" b="1" dirty="0">
              <a:solidFill>
                <a:schemeClr val="bg1"/>
              </a:solidFill>
              <a:latin typeface="Comic Sans MS"/>
            </a:endParaRPr>
          </a:p>
        </p:txBody>
      </p:sp>
      <p:grpSp>
        <p:nvGrpSpPr>
          <p:cNvPr id="3" name="Google Shape;1122;p81">
            <a:extLst>
              <a:ext uri="{FF2B5EF4-FFF2-40B4-BE49-F238E27FC236}">
                <a16:creationId xmlns:a16="http://schemas.microsoft.com/office/drawing/2014/main" id="{B25A8373-3C42-DD76-3961-D500D2F259AF}"/>
              </a:ext>
            </a:extLst>
          </p:cNvPr>
          <p:cNvGrpSpPr/>
          <p:nvPr/>
        </p:nvGrpSpPr>
        <p:grpSpPr>
          <a:xfrm rot="10800000">
            <a:off x="7003646" y="4318091"/>
            <a:ext cx="6844341" cy="6842678"/>
            <a:chOff x="4517000" y="486963"/>
            <a:chExt cx="4170582" cy="4169568"/>
          </a:xfrm>
        </p:grpSpPr>
        <p:sp>
          <p:nvSpPr>
            <p:cNvPr id="4" name="Google Shape;1123;p81">
              <a:extLst>
                <a:ext uri="{FF2B5EF4-FFF2-40B4-BE49-F238E27FC236}">
                  <a16:creationId xmlns:a16="http://schemas.microsoft.com/office/drawing/2014/main" id="{DEC8A386-54D9-35F5-91E9-63F88E5DE334}"/>
                </a:ext>
              </a:extLst>
            </p:cNvPr>
            <p:cNvSpPr/>
            <p:nvPr/>
          </p:nvSpPr>
          <p:spPr>
            <a:xfrm rot="10800000">
              <a:off x="4893243" y="670926"/>
              <a:ext cx="2847576" cy="707786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Google Shape;1124;p81">
              <a:extLst>
                <a:ext uri="{FF2B5EF4-FFF2-40B4-BE49-F238E27FC236}">
                  <a16:creationId xmlns:a16="http://schemas.microsoft.com/office/drawing/2014/main" id="{487BC990-EA1C-A388-BF3B-49A260AAEB30}"/>
                </a:ext>
              </a:extLst>
            </p:cNvPr>
            <p:cNvSpPr/>
            <p:nvPr/>
          </p:nvSpPr>
          <p:spPr>
            <a:xfrm rot="10800000">
              <a:off x="5403492" y="3720078"/>
              <a:ext cx="2023493" cy="811734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Google Shape;1125;p81">
              <a:extLst>
                <a:ext uri="{FF2B5EF4-FFF2-40B4-BE49-F238E27FC236}">
                  <a16:creationId xmlns:a16="http://schemas.microsoft.com/office/drawing/2014/main" id="{8493E8C0-49B0-F479-CCB3-00803815B42B}"/>
                </a:ext>
              </a:extLst>
            </p:cNvPr>
            <p:cNvSpPr/>
            <p:nvPr/>
          </p:nvSpPr>
          <p:spPr>
            <a:xfrm rot="10800000">
              <a:off x="4982599" y="2075993"/>
              <a:ext cx="3683192" cy="204217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Google Shape;1126;p81">
              <a:extLst>
                <a:ext uri="{FF2B5EF4-FFF2-40B4-BE49-F238E27FC236}">
                  <a16:creationId xmlns:a16="http://schemas.microsoft.com/office/drawing/2014/main" id="{3EFB3589-C864-BC66-77EE-EE516F1DEAFD}"/>
                </a:ext>
              </a:extLst>
            </p:cNvPr>
            <p:cNvSpPr/>
            <p:nvPr/>
          </p:nvSpPr>
          <p:spPr>
            <a:xfrm rot="10800000">
              <a:off x="7814560" y="3148489"/>
              <a:ext cx="790965" cy="584140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Google Shape;1127;p81">
              <a:extLst>
                <a:ext uri="{FF2B5EF4-FFF2-40B4-BE49-F238E27FC236}">
                  <a16:creationId xmlns:a16="http://schemas.microsoft.com/office/drawing/2014/main" id="{B84986F3-E84E-C43A-8C5A-FF2FACF4B025}"/>
                </a:ext>
              </a:extLst>
            </p:cNvPr>
            <p:cNvSpPr/>
            <p:nvPr/>
          </p:nvSpPr>
          <p:spPr>
            <a:xfrm rot="10800000">
              <a:off x="4739389" y="1049217"/>
              <a:ext cx="3507547" cy="2687546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Google Shape;1128;p81">
              <a:extLst>
                <a:ext uri="{FF2B5EF4-FFF2-40B4-BE49-F238E27FC236}">
                  <a16:creationId xmlns:a16="http://schemas.microsoft.com/office/drawing/2014/main" id="{82DAA731-95B8-E38A-A38E-756131D8096D}"/>
                </a:ext>
              </a:extLst>
            </p:cNvPr>
            <p:cNvSpPr/>
            <p:nvPr/>
          </p:nvSpPr>
          <p:spPr>
            <a:xfrm rot="10800000">
              <a:off x="4517000" y="825756"/>
              <a:ext cx="3509639" cy="268030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Google Shape;1129;p81">
              <a:extLst>
                <a:ext uri="{FF2B5EF4-FFF2-40B4-BE49-F238E27FC236}">
                  <a16:creationId xmlns:a16="http://schemas.microsoft.com/office/drawing/2014/main" id="{54EBFA39-4161-391C-9FC2-7BF37CF88638}"/>
                </a:ext>
              </a:extLst>
            </p:cNvPr>
            <p:cNvSpPr/>
            <p:nvPr/>
          </p:nvSpPr>
          <p:spPr>
            <a:xfrm rot="10800000">
              <a:off x="4873497" y="1290334"/>
              <a:ext cx="3752797" cy="2592987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Google Shape;1130;p81">
              <a:extLst>
                <a:ext uri="{FF2B5EF4-FFF2-40B4-BE49-F238E27FC236}">
                  <a16:creationId xmlns:a16="http://schemas.microsoft.com/office/drawing/2014/main" id="{17593779-D498-4244-B421-3095441D9D3E}"/>
                </a:ext>
              </a:extLst>
            </p:cNvPr>
            <p:cNvSpPr/>
            <p:nvPr/>
          </p:nvSpPr>
          <p:spPr>
            <a:xfrm rot="10800000">
              <a:off x="5204988" y="2276593"/>
              <a:ext cx="3482593" cy="2354983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Google Shape;1131;p81">
              <a:extLst>
                <a:ext uri="{FF2B5EF4-FFF2-40B4-BE49-F238E27FC236}">
                  <a16:creationId xmlns:a16="http://schemas.microsoft.com/office/drawing/2014/main" id="{4279541B-40BD-F33C-73B3-36996F64F448}"/>
                </a:ext>
              </a:extLst>
            </p:cNvPr>
            <p:cNvSpPr/>
            <p:nvPr/>
          </p:nvSpPr>
          <p:spPr>
            <a:xfrm rot="10800000">
              <a:off x="6279577" y="3969513"/>
              <a:ext cx="1868668" cy="687017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Google Shape;1132;p81">
              <a:extLst>
                <a:ext uri="{FF2B5EF4-FFF2-40B4-BE49-F238E27FC236}">
                  <a16:creationId xmlns:a16="http://schemas.microsoft.com/office/drawing/2014/main" id="{9D60060B-8EB1-3A55-8E8E-DCAB0DE3B354}"/>
                </a:ext>
              </a:extLst>
            </p:cNvPr>
            <p:cNvSpPr/>
            <p:nvPr/>
          </p:nvSpPr>
          <p:spPr>
            <a:xfrm rot="10800000">
              <a:off x="5150944" y="486963"/>
              <a:ext cx="2307219" cy="689109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Google Shape;1133;p81">
              <a:extLst>
                <a:ext uri="{FF2B5EF4-FFF2-40B4-BE49-F238E27FC236}">
                  <a16:creationId xmlns:a16="http://schemas.microsoft.com/office/drawing/2014/main" id="{02D77F63-A026-2629-4A72-0AF1ED709CD0}"/>
                </a:ext>
              </a:extLst>
            </p:cNvPr>
            <p:cNvSpPr/>
            <p:nvPr/>
          </p:nvSpPr>
          <p:spPr>
            <a:xfrm rot="10800000">
              <a:off x="5103123" y="1117795"/>
              <a:ext cx="50979" cy="627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F18AF-30E0-8133-D64D-A518C2C1FE96}"/>
              </a:ext>
            </a:extLst>
          </p:cNvPr>
          <p:cNvGrpSpPr/>
          <p:nvPr/>
        </p:nvGrpSpPr>
        <p:grpSpPr>
          <a:xfrm>
            <a:off x="10294074" y="199233"/>
            <a:ext cx="1535673" cy="1517716"/>
            <a:chOff x="4443559" y="-165833"/>
            <a:chExt cx="2420107" cy="239802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3A28E2-7C64-316F-F2F4-53D8F7417FFE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7" name="Picture 431785389">
              <a:extLst>
                <a:ext uri="{FF2B5EF4-FFF2-40B4-BE49-F238E27FC236}">
                  <a16:creationId xmlns:a16="http://schemas.microsoft.com/office/drawing/2014/main" id="{0D19F48B-1948-E5A3-9048-641F4B7916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CEA15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64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subTitle" idx="1"/>
          </p:nvPr>
        </p:nvSpPr>
        <p:spPr>
          <a:xfrm>
            <a:off x="208120" y="3202160"/>
            <a:ext cx="2926341" cy="4846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TL1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AUDIO</a:t>
            </a:r>
          </a:p>
        </p:txBody>
      </p:sp>
      <p:sp>
        <p:nvSpPr>
          <p:cNvPr id="877" name="Google Shape;877;p67"/>
          <p:cNvSpPr txBox="1">
            <a:spLocks noGrp="1"/>
          </p:cNvSpPr>
          <p:nvPr>
            <p:ph type="subTitle" idx="2"/>
          </p:nvPr>
        </p:nvSpPr>
        <p:spPr>
          <a:xfrm>
            <a:off x="4287547" y="3267148"/>
            <a:ext cx="3202597" cy="474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TL2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PLAYER CHARACTER</a:t>
            </a:r>
          </a:p>
        </p:txBody>
      </p:sp>
      <p:sp>
        <p:nvSpPr>
          <p:cNvPr id="878" name="Google Shape;878;p67"/>
          <p:cNvSpPr txBox="1">
            <a:spLocks noGrp="1"/>
          </p:cNvSpPr>
          <p:nvPr>
            <p:ph type="subTitle" idx="3"/>
          </p:nvPr>
        </p:nvSpPr>
        <p:spPr>
          <a:xfrm>
            <a:off x="8291118" y="3178618"/>
            <a:ext cx="2926341" cy="4643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>
                <a:latin typeface="Comic Sans MS"/>
              </a:rPr>
              <a:t>TL2+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  <a:latin typeface="Comic Sans MS"/>
              </a:rPr>
              <a:t>BOSSES</a:t>
            </a:r>
          </a:p>
        </p:txBody>
      </p:sp>
      <p:sp>
        <p:nvSpPr>
          <p:cNvPr id="879" name="Google Shape;879;p67"/>
          <p:cNvSpPr txBox="1">
            <a:spLocks noGrp="1"/>
          </p:cNvSpPr>
          <p:nvPr>
            <p:ph type="subTitle" idx="4"/>
          </p:nvPr>
        </p:nvSpPr>
        <p:spPr>
          <a:xfrm>
            <a:off x="279743" y="2772484"/>
            <a:ext cx="2926341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00" dirty="0">
                <a:solidFill>
                  <a:srgbClr val="F8D79A"/>
                </a:solidFill>
              </a:rPr>
              <a:t>CORY CLAIRMONT</a:t>
            </a:r>
          </a:p>
          <a:p>
            <a:pPr marL="0" indent="0" algn="ctr"/>
            <a:endParaRPr lang="en-US" sz="2100"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subTitle" idx="5"/>
          </p:nvPr>
        </p:nvSpPr>
        <p:spPr>
          <a:xfrm>
            <a:off x="4425676" y="2728076"/>
            <a:ext cx="2926341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>
                <a:latin typeface="Comic Sans MS"/>
              </a:rPr>
              <a:t>JILLIAN JABBES</a:t>
            </a:r>
          </a:p>
        </p:txBody>
      </p:sp>
      <p:sp>
        <p:nvSpPr>
          <p:cNvPr id="881" name="Google Shape;881;p67"/>
          <p:cNvSpPr txBox="1">
            <a:spLocks noGrp="1"/>
          </p:cNvSpPr>
          <p:nvPr>
            <p:ph type="subTitle" idx="6"/>
          </p:nvPr>
        </p:nvSpPr>
        <p:spPr>
          <a:xfrm>
            <a:off x="8151867" y="2729080"/>
            <a:ext cx="3220495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/>
              <a:t>ANDREW SORENSEN</a:t>
            </a:r>
          </a:p>
        </p:txBody>
      </p:sp>
      <p:sp>
        <p:nvSpPr>
          <p:cNvPr id="882" name="Google Shape;882;p67"/>
          <p:cNvSpPr txBox="1">
            <a:spLocks noGrp="1"/>
          </p:cNvSpPr>
          <p:nvPr>
            <p:ph type="subTitle" idx="7"/>
          </p:nvPr>
        </p:nvSpPr>
        <p:spPr>
          <a:xfrm>
            <a:off x="106399" y="5152314"/>
            <a:ext cx="2926341" cy="4643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TL3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WEAPON +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POWERUPS</a:t>
            </a:r>
          </a:p>
        </p:txBody>
      </p:sp>
      <p:sp>
        <p:nvSpPr>
          <p:cNvPr id="883" name="Google Shape;883;p67"/>
          <p:cNvSpPr txBox="1">
            <a:spLocks noGrp="1"/>
          </p:cNvSpPr>
          <p:nvPr>
            <p:ph type="subTitle" idx="8"/>
          </p:nvPr>
        </p:nvSpPr>
        <p:spPr>
          <a:xfrm>
            <a:off x="3662692" y="5157155"/>
            <a:ext cx="1457710" cy="4643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/>
              <a:t>TL4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</a:rPr>
              <a:t>LEVEL DESIGN</a:t>
            </a:r>
          </a:p>
        </p:txBody>
      </p:sp>
      <p:sp>
        <p:nvSpPr>
          <p:cNvPr id="884" name="Google Shape;884;p67"/>
          <p:cNvSpPr txBox="1">
            <a:spLocks noGrp="1"/>
          </p:cNvSpPr>
          <p:nvPr>
            <p:ph type="subTitle" idx="9"/>
          </p:nvPr>
        </p:nvSpPr>
        <p:spPr>
          <a:xfrm>
            <a:off x="6006307" y="5178092"/>
            <a:ext cx="2895957" cy="4542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>
                <a:latin typeface="Comic Sans MS"/>
              </a:rPr>
              <a:t>TL5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  <a:latin typeface="Comic Sans MS"/>
              </a:rPr>
              <a:t>ENEMIES</a:t>
            </a:r>
          </a:p>
        </p:txBody>
      </p:sp>
      <p:sp>
        <p:nvSpPr>
          <p:cNvPr id="886" name="Google Shape;886;p67"/>
          <p:cNvSpPr txBox="1">
            <a:spLocks noGrp="1"/>
          </p:cNvSpPr>
          <p:nvPr>
            <p:ph type="subTitle" idx="14"/>
          </p:nvPr>
        </p:nvSpPr>
        <p:spPr>
          <a:xfrm>
            <a:off x="3008984" y="4802752"/>
            <a:ext cx="2917842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/>
              <a:t>NIHAT POLAT</a:t>
            </a:r>
          </a:p>
        </p:txBody>
      </p:sp>
      <p:sp>
        <p:nvSpPr>
          <p:cNvPr id="887" name="Google Shape;887;p67"/>
          <p:cNvSpPr txBox="1">
            <a:spLocks noGrp="1"/>
          </p:cNvSpPr>
          <p:nvPr>
            <p:ph type="subTitle" idx="15"/>
          </p:nvPr>
        </p:nvSpPr>
        <p:spPr>
          <a:xfrm>
            <a:off x="5738393" y="4785975"/>
            <a:ext cx="3692633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/>
              <a:t>ANEESHA SHRESTHA</a:t>
            </a:r>
          </a:p>
          <a:p>
            <a:pPr marL="0" indent="0" algn="ctr"/>
            <a:endParaRPr lang="en-US" dirty="0"/>
          </a:p>
        </p:txBody>
      </p:sp>
      <p:grpSp>
        <p:nvGrpSpPr>
          <p:cNvPr id="888" name="Google Shape;888;p67"/>
          <p:cNvGrpSpPr/>
          <p:nvPr/>
        </p:nvGrpSpPr>
        <p:grpSpPr>
          <a:xfrm>
            <a:off x="6997796" y="-3350514"/>
            <a:ext cx="5274753" cy="5273651"/>
            <a:chOff x="5248346" y="-2512885"/>
            <a:chExt cx="3956065" cy="3955238"/>
          </a:xfrm>
        </p:grpSpPr>
        <p:sp>
          <p:nvSpPr>
            <p:cNvPr id="889" name="Google Shape;889;p67"/>
            <p:cNvSpPr/>
            <p:nvPr/>
          </p:nvSpPr>
          <p:spPr>
            <a:xfrm rot="10800000">
              <a:off x="5605227" y="-2338379"/>
              <a:ext cx="2701096" cy="671412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0" name="Google Shape;890;p67"/>
            <p:cNvSpPr/>
            <p:nvPr/>
          </p:nvSpPr>
          <p:spPr>
            <a:xfrm rot="10800000">
              <a:off x="6089219" y="554028"/>
              <a:ext cx="1919403" cy="770018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1" name="Google Shape;891;p67"/>
            <p:cNvSpPr/>
            <p:nvPr/>
          </p:nvSpPr>
          <p:spPr>
            <a:xfrm rot="10800000">
              <a:off x="5690013" y="-1005560"/>
              <a:ext cx="3493728" cy="193722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2" name="Google Shape;892;p67"/>
            <p:cNvSpPr/>
            <p:nvPr/>
          </p:nvSpPr>
          <p:spPr>
            <a:xfrm rot="10800000">
              <a:off x="8376295" y="11825"/>
              <a:ext cx="750277" cy="554121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3" name="Google Shape;893;p67"/>
            <p:cNvSpPr/>
            <p:nvPr/>
          </p:nvSpPr>
          <p:spPr>
            <a:xfrm rot="10800000">
              <a:off x="5459302" y="-1979563"/>
              <a:ext cx="3327118" cy="254942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4" name="Google Shape;894;p67"/>
            <p:cNvSpPr/>
            <p:nvPr/>
          </p:nvSpPr>
          <p:spPr>
            <a:xfrm rot="10800000">
              <a:off x="5248346" y="-2191536"/>
              <a:ext cx="3329102" cy="2542556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5" name="Google Shape;895;p67"/>
            <p:cNvSpPr/>
            <p:nvPr/>
          </p:nvSpPr>
          <p:spPr>
            <a:xfrm rot="10800000">
              <a:off x="5586522" y="-1750839"/>
              <a:ext cx="3559752" cy="2459730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6" name="Google Shape;896;p67"/>
            <p:cNvSpPr/>
            <p:nvPr/>
          </p:nvSpPr>
          <p:spPr>
            <a:xfrm rot="10800000">
              <a:off x="5900963" y="-815277"/>
              <a:ext cx="3303448" cy="223395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 rot="10800000">
              <a:off x="6920259" y="790642"/>
              <a:ext cx="1772543" cy="65171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 rot="10800000">
              <a:off x="5849663" y="-2512885"/>
              <a:ext cx="2188535" cy="6536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 rot="10800000">
              <a:off x="5804235" y="-1914471"/>
              <a:ext cx="48357" cy="5954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Google Shape;668;p54">
            <a:extLst>
              <a:ext uri="{FF2B5EF4-FFF2-40B4-BE49-F238E27FC236}">
                <a16:creationId xmlns:a16="http://schemas.microsoft.com/office/drawing/2014/main" id="{7AB6BE45-CE7E-5525-6A5E-9801844EF8F2}"/>
              </a:ext>
            </a:extLst>
          </p:cNvPr>
          <p:cNvSpPr txBox="1">
            <a:spLocks/>
          </p:cNvSpPr>
          <p:nvPr/>
        </p:nvSpPr>
        <p:spPr>
          <a:xfrm>
            <a:off x="76916" y="594816"/>
            <a:ext cx="7088363" cy="111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2400"/>
              <a:buFont typeface="Anton"/>
              <a:buNone/>
              <a:tabLst/>
              <a:defRPr/>
            </a:pPr>
            <a:r>
              <a:rPr lang="en-US" sz="4800" b="1" kern="0" dirty="0">
                <a:solidFill>
                  <a:srgbClr val="F8D79A"/>
                </a:solidFill>
                <a:latin typeface="Nunito"/>
              </a:rPr>
              <a:t>Team Roles &amp; Features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F8D79A"/>
              </a:solidFill>
              <a:effectLst/>
              <a:uLnTx/>
              <a:uFillTx/>
              <a:latin typeface="Nunito"/>
              <a:sym typeface="Anton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BB0F533-9F51-D255-9972-BC8DA4AB7A3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7860" y="4799965"/>
            <a:ext cx="2926341" cy="443790"/>
          </a:xfrm>
        </p:spPr>
        <p:txBody>
          <a:bodyPr/>
          <a:lstStyle/>
          <a:p>
            <a:pPr algn="ctr"/>
            <a:r>
              <a:rPr lang="en-US"/>
              <a:t>BIDHI PAUDEL</a:t>
            </a:r>
          </a:p>
        </p:txBody>
      </p:sp>
      <p:sp>
        <p:nvSpPr>
          <p:cNvPr id="18" name="Google Shape;881;p67">
            <a:extLst>
              <a:ext uri="{FF2B5EF4-FFF2-40B4-BE49-F238E27FC236}">
                <a16:creationId xmlns:a16="http://schemas.microsoft.com/office/drawing/2014/main" id="{C5BE943B-30FF-F6C7-CA72-B1F09AAF8CC5}"/>
              </a:ext>
            </a:extLst>
          </p:cNvPr>
          <p:cNvSpPr txBox="1">
            <a:spLocks/>
          </p:cNvSpPr>
          <p:nvPr/>
        </p:nvSpPr>
        <p:spPr>
          <a:xfrm>
            <a:off x="9153196" y="4776297"/>
            <a:ext cx="3220495" cy="44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None/>
              <a:defRPr sz="1600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1800"/>
              <a:buFont typeface="Nunito"/>
              <a:buNone/>
              <a:tabLst/>
              <a:defRPr/>
            </a:pPr>
            <a:r>
              <a:rPr kumimoji="0" lang="en-US" sz="2133" b="1" i="0" u="none" strike="noStrike" kern="0" cap="none" spc="0" normalizeH="0" baseline="0" noProof="0">
                <a:ln>
                  <a:noFill/>
                </a:ln>
                <a:solidFill>
                  <a:srgbClr val="F8D79A"/>
                </a:solidFill>
                <a:effectLst/>
                <a:uLnTx/>
                <a:uFillTx/>
                <a:latin typeface="Nunito"/>
                <a:sym typeface="Nunito"/>
              </a:rPr>
              <a:t>CHENNY AMADIKE</a:t>
            </a: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F8D79A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19" name="Google Shape;884;p67">
            <a:extLst>
              <a:ext uri="{FF2B5EF4-FFF2-40B4-BE49-F238E27FC236}">
                <a16:creationId xmlns:a16="http://schemas.microsoft.com/office/drawing/2014/main" id="{2F2A5486-09E4-239D-A959-FDA173978842}"/>
              </a:ext>
            </a:extLst>
          </p:cNvPr>
          <p:cNvSpPr txBox="1">
            <a:spLocks/>
          </p:cNvSpPr>
          <p:nvPr/>
        </p:nvSpPr>
        <p:spPr>
          <a:xfrm>
            <a:off x="9167133" y="5161549"/>
            <a:ext cx="2885829" cy="4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2133" b="0" i="0" u="none" strike="noStrike" cap="none">
                <a:solidFill>
                  <a:schemeClr val="accen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None/>
              <a:defRPr sz="1600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A15F"/>
              </a:buClr>
              <a:buSzPts val="1400"/>
              <a:buFont typeface="Nunito SemiBold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B97B38"/>
                </a:solidFill>
                <a:effectLst/>
                <a:uLnTx/>
                <a:uFillTx/>
                <a:latin typeface="Comic Sans MS"/>
                <a:sym typeface="Nunito SemiBold"/>
              </a:rPr>
              <a:t>TL6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A15F"/>
              </a:buClr>
              <a:buSzPts val="1400"/>
              <a:buFont typeface="Nunito SemiBold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sym typeface="Nunito SemiBold"/>
              </a:rPr>
              <a:t>UI/HUD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E9B105-A1B4-5847-F996-0604454974B8}"/>
              </a:ext>
            </a:extLst>
          </p:cNvPr>
          <p:cNvGrpSpPr/>
          <p:nvPr/>
        </p:nvGrpSpPr>
        <p:grpSpPr>
          <a:xfrm>
            <a:off x="7692634" y="205616"/>
            <a:ext cx="1968941" cy="1945918"/>
            <a:chOff x="4443559" y="-165833"/>
            <a:chExt cx="2420107" cy="239802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225183-E7CF-29D9-E40C-BA042E6ECD96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26" name="Picture 431785389">
              <a:extLst>
                <a:ext uri="{FF2B5EF4-FFF2-40B4-BE49-F238E27FC236}">
                  <a16:creationId xmlns:a16="http://schemas.microsoft.com/office/drawing/2014/main" id="{4125F213-C4AF-DBB4-1052-DA633CD9AC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16FAFCB-575C-3F73-1109-1DDF9D083904}"/>
              </a:ext>
            </a:extLst>
          </p:cNvPr>
          <p:cNvSpPr/>
          <p:nvPr/>
        </p:nvSpPr>
        <p:spPr>
          <a:xfrm>
            <a:off x="1546777" y="239953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80FB6E-5651-F7E1-91F1-DDFC37D8E908}"/>
              </a:ext>
            </a:extLst>
          </p:cNvPr>
          <p:cNvSpPr/>
          <p:nvPr/>
        </p:nvSpPr>
        <p:spPr>
          <a:xfrm>
            <a:off x="5748728" y="2368310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9973A-18F2-7FA1-2751-F94F930BB2A7}"/>
              </a:ext>
            </a:extLst>
          </p:cNvPr>
          <p:cNvSpPr/>
          <p:nvPr/>
        </p:nvSpPr>
        <p:spPr>
          <a:xfrm>
            <a:off x="9556623" y="2352881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C24A7-3CB9-43A5-7532-245D515085F5}"/>
              </a:ext>
            </a:extLst>
          </p:cNvPr>
          <p:cNvSpPr/>
          <p:nvPr/>
        </p:nvSpPr>
        <p:spPr>
          <a:xfrm>
            <a:off x="1426110" y="4342075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73CCC-24A2-BABC-BB37-7D030216DBCF}"/>
              </a:ext>
            </a:extLst>
          </p:cNvPr>
          <p:cNvSpPr/>
          <p:nvPr/>
        </p:nvSpPr>
        <p:spPr>
          <a:xfrm>
            <a:off x="4203581" y="4369994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CB783E-D62B-572F-FB13-632834CA96E6}"/>
              </a:ext>
            </a:extLst>
          </p:cNvPr>
          <p:cNvSpPr/>
          <p:nvPr/>
        </p:nvSpPr>
        <p:spPr>
          <a:xfrm>
            <a:off x="7356651" y="439557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DFB45-F12E-D6FB-3BE0-8B066B66F263}"/>
              </a:ext>
            </a:extLst>
          </p:cNvPr>
          <p:cNvSpPr/>
          <p:nvPr/>
        </p:nvSpPr>
        <p:spPr>
          <a:xfrm>
            <a:off x="10563321" y="437087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2F6FD6F8-61C2-B7E4-AEA9-64BD8D696851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Our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Gantt Charts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D42B6E-9B23-D6AC-DD32-6C8490B23683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2A79B0-36BF-F3CB-5B37-1690D4348DC4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253C9E-2350-33C6-F963-8E9FCBE8EF67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03118F-32E0-802E-64C0-E2BFB98BA94D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" name="Picture 431785389">
                <a:extLst>
                  <a:ext uri="{FF2B5EF4-FFF2-40B4-BE49-F238E27FC236}">
                    <a16:creationId xmlns:a16="http://schemas.microsoft.com/office/drawing/2014/main" id="{8AC5DEFF-FD10-02C6-BBB3-B76879823F6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963821-C5CD-ABE2-5715-E84FE10C1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683" y="1142911"/>
            <a:ext cx="8795165" cy="5360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9A00177-94CF-6521-569F-6BE876308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BE5E5E9-361F-8B58-0F8D-78B6EDD32EB6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TL1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F04C5-8170-44B5-83A3-3D4A1562C3B4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55DC333-51DF-1583-8A6B-6DDE88826400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1394F4-725F-A379-4A71-8E58FD6B86CE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198B42-F29D-5501-3BF9-A38EACA7FE39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AA2CA080-02DE-3E63-A8B2-5BBA3326BB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194E6C6-E8E4-C543-635D-4630CCA5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61717"/>
            <a:ext cx="12192000" cy="2270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33A47-FB23-F8FF-5024-3EF4F72BF807}"/>
              </a:ext>
            </a:extLst>
          </p:cNvPr>
          <p:cNvSpPr txBox="1"/>
          <p:nvPr/>
        </p:nvSpPr>
        <p:spPr>
          <a:xfrm>
            <a:off x="1295169" y="4096512"/>
            <a:ext cx="9171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 because the </a:t>
            </a:r>
            <a:r>
              <a:rPr lang="en-US" sz="2000" dirty="0" err="1"/>
              <a:t>AudioManager</a:t>
            </a:r>
            <a:r>
              <a:rPr lang="en-US" sz="2000" dirty="0"/>
              <a:t> only focuses on playing and managing sounds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Moderate coupling because some other managers call the class in their function</a:t>
            </a:r>
          </a:p>
        </p:txBody>
      </p:sp>
    </p:spTree>
    <p:extLst>
      <p:ext uri="{BB962C8B-B14F-4D97-AF65-F5344CB8AC3E}">
        <p14:creationId xmlns:p14="http://schemas.microsoft.com/office/powerpoint/2010/main" val="13519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50192A92-0F18-62EF-3749-34B1BBFC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9F620F5-4A46-9E29-8696-00DC75262BF0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>
              <a:buClr>
                <a:srgbClr val="0000FE"/>
              </a:buClr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TL2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18ED57-4CC0-56DA-9C46-6FAC2B43662E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3FD444-AC2D-A721-A2E8-F6D0536C900C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2212B-4844-32CF-27EB-779ECAFCEC9F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C41E99E-C00E-9629-C1A1-FA8A9ED2A942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83435635-0B81-F833-68AC-3F816760D43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21B9220-BFC7-136E-E3EE-1329EA002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38392"/>
            <a:ext cx="13286232" cy="2232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E91A7-DDC5-68DE-9AD5-72519F0DE5ED}"/>
              </a:ext>
            </a:extLst>
          </p:cNvPr>
          <p:cNvSpPr txBox="1"/>
          <p:nvPr/>
        </p:nvSpPr>
        <p:spPr>
          <a:xfrm>
            <a:off x="1097279" y="4096169"/>
            <a:ext cx="9554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 because the classes do not do anything out of their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Moderate coupling because </a:t>
            </a:r>
            <a:r>
              <a:rPr lang="en-US" sz="2000" dirty="0" err="1"/>
              <a:t>PlayerTakeDamage</a:t>
            </a:r>
            <a:r>
              <a:rPr lang="en-US" sz="2000" dirty="0"/>
              <a:t> interacts with </a:t>
            </a:r>
            <a:r>
              <a:rPr lang="en-US" sz="2000" dirty="0" err="1"/>
              <a:t>AudioManager</a:t>
            </a:r>
            <a:r>
              <a:rPr lang="en-US" sz="20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509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52269965-86BC-67A9-AED8-EF0CCF70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9C653E86-050B-86F4-21FA-E1790F79E588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>
              <a:buClr>
                <a:srgbClr val="0000FE"/>
              </a:buClr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TL2+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10BF8C-986D-BAA8-8B80-269F4C50E60A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FC1F5CA-1DFA-B1B5-C116-5E04E0385C54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3E3BFE-C5F8-B6FC-2205-FAD68D8B6700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F669F04-92CE-D8C9-41AE-6A13B9602F11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E130A91D-2CB7-D2AF-E1AE-F3DF6B81BE6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6D93C9A-C634-06C5-FC49-DFFE674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0247"/>
            <a:ext cx="13158216" cy="2232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BB108C-209C-4675-CFBA-771D51AC620E}"/>
              </a:ext>
            </a:extLst>
          </p:cNvPr>
          <p:cNvSpPr txBox="1"/>
          <p:nvPr/>
        </p:nvSpPr>
        <p:spPr>
          <a:xfrm>
            <a:off x="1133856" y="43434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Moderate coupling because there are minor dependencies between classes that creates tight links between classes such as Boss1Move and Boss1</a:t>
            </a:r>
          </a:p>
        </p:txBody>
      </p:sp>
    </p:spTree>
    <p:extLst>
      <p:ext uri="{BB962C8B-B14F-4D97-AF65-F5344CB8AC3E}">
        <p14:creationId xmlns:p14="http://schemas.microsoft.com/office/powerpoint/2010/main" val="219766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5E06DF10-F701-EF3A-36A8-045AD200C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B5D6D5B-05AE-C261-D642-F8DAEC8CA931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>
              <a:buClr>
                <a:srgbClr val="0000FE"/>
              </a:buClr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TL3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56F940-3C47-6B85-EADA-8112AF880129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4E2794-187D-34B3-1927-A2D015459F79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5B57D2-9261-C0A8-EACF-FF78079A3668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1DF81AB-5050-FB2A-35AC-B1E25818E7EC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5E1A5F55-012D-9292-30DC-795893AEEB8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0590DF-7332-A5B8-6B88-A8CD560E4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1362"/>
            <a:ext cx="12192000" cy="1994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79A43A-16A6-AF50-C74D-74C4EE9B19B0}"/>
              </a:ext>
            </a:extLst>
          </p:cNvPr>
          <p:cNvSpPr txBox="1"/>
          <p:nvPr/>
        </p:nvSpPr>
        <p:spPr>
          <a:xfrm>
            <a:off x="1325880" y="4178808"/>
            <a:ext cx="9034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 because each class has clear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Moderate coupling because </a:t>
            </a:r>
            <a:r>
              <a:rPr lang="en-US" sz="2000" dirty="0" err="1"/>
              <a:t>EnemyStats</a:t>
            </a:r>
            <a:r>
              <a:rPr lang="en-US" sz="2000" dirty="0"/>
              <a:t> and Shooting scripts depend on each other</a:t>
            </a:r>
          </a:p>
        </p:txBody>
      </p:sp>
    </p:spTree>
    <p:extLst>
      <p:ext uri="{BB962C8B-B14F-4D97-AF65-F5344CB8AC3E}">
        <p14:creationId xmlns:p14="http://schemas.microsoft.com/office/powerpoint/2010/main" val="19341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B013F185-C6D9-091C-A862-674E8EE5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19F591C-BCD7-B57A-8BE2-8008C3FE59AB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>
              <a:buClr>
                <a:srgbClr val="0000FE"/>
              </a:buClr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TL4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30C92-1A64-024F-8C48-723FE5B02B61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09E0D0D-B862-6A17-FF07-2CB2CD00F302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D04A43-9061-D4D4-1F00-8B9BE6A55012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747DE3-129E-2447-45C2-A83C313E00C7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5A9D1AD0-DF9F-36A0-3855-56A5EE86F99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B80F55B-75AF-42BC-FD0E-ABB793A58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4323"/>
            <a:ext cx="12192000" cy="2215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378C8E-DD7B-D49E-2057-BBB8148AD0E9}"/>
              </a:ext>
            </a:extLst>
          </p:cNvPr>
          <p:cNvSpPr txBox="1"/>
          <p:nvPr/>
        </p:nvSpPr>
        <p:spPr>
          <a:xfrm>
            <a:off x="1014984" y="4352544"/>
            <a:ext cx="995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 because each scripts have focused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 coupling because no dependencies on other classes</a:t>
            </a:r>
          </a:p>
        </p:txBody>
      </p:sp>
    </p:spTree>
    <p:extLst>
      <p:ext uri="{BB962C8B-B14F-4D97-AF65-F5344CB8AC3E}">
        <p14:creationId xmlns:p14="http://schemas.microsoft.com/office/powerpoint/2010/main" val="14367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461FA9F-6994-534F-BDDF-721CBB7C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54580AC-2ACF-1FC2-99A6-3A80E2E927C4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>
              <a:buClr>
                <a:srgbClr val="0000FE"/>
              </a:buClr>
              <a:defRPr/>
            </a:pPr>
            <a:r>
              <a:rPr lang="en-US" sz="3200" kern="0" dirty="0">
                <a:solidFill>
                  <a:srgbClr val="EAEAEA">
                    <a:lumMod val="10000"/>
                  </a:srgbClr>
                </a:solidFill>
                <a:latin typeface="Comic Sans MS" panose="030F0702030302020204" pitchFamily="66" charset="0"/>
              </a:rPr>
              <a:t>Gantt Chart Breakdown – TL5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EAEAEA">
                  <a:lumMod val="10000"/>
                </a:srgbClr>
              </a:solidFill>
              <a:effectLst/>
              <a:uLnTx/>
              <a:uFillTx/>
              <a:latin typeface="Comic Sans MS" panose="030F0702030302020204" pitchFamily="66" charset="0"/>
              <a:cs typeface="Hind Siliguri"/>
              <a:sym typeface="Hind Siligu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496DC7-7253-B8C4-4FCF-98447AECF84F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041C224-70E8-21ED-6B99-84EE3AE214CA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A43618-DD82-4CCD-8513-C2D7D01D9E89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CF1D97-AE81-CF21-AAB2-2122EFF79DD0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03A7B65D-377B-E893-C48A-70B60223C4B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D1EDEF-CA79-3A3D-7259-8FE0ACA1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0784"/>
            <a:ext cx="12192000" cy="19770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3C80BA-23B9-D79D-3B1D-7DA4C9F61CFB}"/>
              </a:ext>
            </a:extLst>
          </p:cNvPr>
          <p:cNvSpPr txBox="1"/>
          <p:nvPr/>
        </p:nvSpPr>
        <p:spPr>
          <a:xfrm>
            <a:off x="1024128" y="4176884"/>
            <a:ext cx="9290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Coupling and Cohesion: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High cohesion because the classes do not handle unnecessary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Moderate coupling because the classes are dependent on each other. For example, </a:t>
            </a:r>
            <a:r>
              <a:rPr lang="en-US" sz="2000" dirty="0" err="1"/>
              <a:t>GroundMovement</a:t>
            </a:r>
            <a:r>
              <a:rPr lang="en-US" sz="2000" dirty="0"/>
              <a:t> (enemy) class tightly couples with Walkable class. </a:t>
            </a:r>
          </a:p>
        </p:txBody>
      </p:sp>
    </p:spTree>
    <p:extLst>
      <p:ext uri="{BB962C8B-B14F-4D97-AF65-F5344CB8AC3E}">
        <p14:creationId xmlns:p14="http://schemas.microsoft.com/office/powerpoint/2010/main" val="2938996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Times New Bastard"/>
        <a:ea typeface=""/>
        <a:cs typeface=""/>
      </a:majorFont>
      <a:minorFont>
        <a:latin typeface="Times New Bast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ace Dune Newsletter by Slidesgo">
  <a:themeElements>
    <a:clrScheme name="Simple Light">
      <a:dk1>
        <a:srgbClr val="160202"/>
      </a:dk1>
      <a:lt1>
        <a:srgbClr val="FFFFFF"/>
      </a:lt1>
      <a:dk2>
        <a:srgbClr val="F8D79A"/>
      </a:dk2>
      <a:lt2>
        <a:srgbClr val="CEA15F"/>
      </a:lt2>
      <a:accent1>
        <a:srgbClr val="B97B38"/>
      </a:accent1>
      <a:accent2>
        <a:srgbClr val="8A500B"/>
      </a:accent2>
      <a:accent3>
        <a:srgbClr val="693820"/>
      </a:accent3>
      <a:accent4>
        <a:srgbClr val="502900"/>
      </a:accent4>
      <a:accent5>
        <a:srgbClr val="B97B38"/>
      </a:accent5>
      <a:accent6>
        <a:srgbClr val="CEA15F"/>
      </a:accent6>
      <a:hlink>
        <a:srgbClr val="F8D7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324</Words>
  <Application>Microsoft Office PowerPoint</Application>
  <PresentationFormat>Widescreen</PresentationFormat>
  <Paragraphs>68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Anton</vt:lpstr>
      <vt:lpstr>Aptos</vt:lpstr>
      <vt:lpstr>Arial</vt:lpstr>
      <vt:lpstr>Comic Sans MS</vt:lpstr>
      <vt:lpstr>Hind Siliguri</vt:lpstr>
      <vt:lpstr>Impact</vt:lpstr>
      <vt:lpstr>Lato</vt:lpstr>
      <vt:lpstr>Livvic</vt:lpstr>
      <vt:lpstr>Nunito</vt:lpstr>
      <vt:lpstr>Nunito SemiBold</vt:lpstr>
      <vt:lpstr>Roboto Condensed Light</vt:lpstr>
      <vt:lpstr>Times New Bastard</vt:lpstr>
      <vt:lpstr>1_Office Theme</vt:lpstr>
      <vt:lpstr>Space Dune Newsletter by Slidesgo</vt:lpstr>
      <vt:lpstr>E-Sports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Coding Standards</vt:lpstr>
      <vt:lpstr>Budget</vt:lpstr>
      <vt:lpstr>Progress Update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Jabbes, Jillian (jabb9913@vandals.uidaho.edu)</dc:creator>
  <cp:lastModifiedBy>Nihat Kayra Polat</cp:lastModifiedBy>
  <cp:revision>32</cp:revision>
  <dcterms:created xsi:type="dcterms:W3CDTF">2025-02-25T00:54:40Z</dcterms:created>
  <dcterms:modified xsi:type="dcterms:W3CDTF">2025-03-27T15:49:29Z</dcterms:modified>
</cp:coreProperties>
</file>