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_rels/slideMaster40.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41.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42.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43.xml.rels" ContentType="application/vnd.openxmlformats-package.relationships+xml"/>
  <Override PartName="/ppt/slideMasters/_rels/slideMaster5.xml.rels" ContentType="application/vnd.openxmlformats-package.relationships+xml"/>
  <Override PartName="/ppt/slideMasters/_rels/slideMaster44.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45.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46.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47.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4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39.xml.rels" ContentType="application/vnd.openxmlformats-package.relationships+xml"/>
  <Override PartName="/ppt/slideMasters/_rels/slideMaster49.xml.rels" ContentType="application/vnd.openxmlformats-package.relationships+xml"/>
  <Override PartName="/ppt/slideMasters/_rels/slideMaster50.xml.rels" ContentType="application/vnd.openxmlformats-package.relationships+xml"/>
  <Override PartName="/ppt/slideMasters/_rels/slideMaster51.xml.rels" ContentType="application/vnd.openxmlformats-package.relationships+xml"/>
  <Override PartName="/ppt/slideMasters/_rels/slideMaster52.xml.rels" ContentType="application/vnd.openxmlformats-package.relationships+xml"/>
  <Override PartName="/ppt/slideMasters/_rels/slideMaster53.xml.rels" ContentType="application/vnd.openxmlformats-package.relationships+xml"/>
  <Override PartName="/ppt/slideMasters/_rels/slideMaster54.xml.rels" ContentType="application/vnd.openxmlformats-package.relationships+xml"/>
  <Override PartName="/ppt/slideMasters/_rels/slideMaster55.xml.rels" ContentType="application/vnd.openxmlformats-package.relationships+xml"/>
  <Override PartName="/ppt/slideMasters/_rels/slideMaster56.xml.rels" ContentType="application/vnd.openxmlformats-package.relationships+xml"/>
  <Override PartName="/ppt/slideMasters/_rels/slideMaster57.xml.rels" ContentType="application/vnd.openxmlformats-package.relationships+xml"/>
  <Override PartName="/ppt/slideMasters/_rels/slideMaster58.xml.rels" ContentType="application/vnd.openxmlformats-package.relationships+xml"/>
  <Override PartName="/ppt/slideMasters/_rels/slideMaster59.xml.rels" ContentType="application/vnd.openxmlformats-package.relationships+xml"/>
  <Override PartName="/ppt/slideMasters/_rels/slideMaster60.xml.rels" ContentType="application/vnd.openxmlformats-package.relationships+xml"/>
  <Override PartName="/ppt/slideMasters/_rels/slideMaster61.xml.rels" ContentType="application/vnd.openxmlformats-package.relationships+xml"/>
  <Override PartName="/ppt/slideMasters/_rels/slideMaster62.xml.rels" ContentType="application/vnd.openxmlformats-package.relationships+xml"/>
  <Override PartName="/ppt/slideMasters/_rels/slideMaster63.xml.rels" ContentType="application/vnd.openxmlformats-package.relationships+xml"/>
  <Override PartName="/ppt/slideMasters/_rels/slideMaster64.xml.rels" ContentType="application/vnd.openxmlformats-package.relationships+xml"/>
  <Override PartName="/ppt/slideMasters/_rels/slideMaster65.xml.rels" ContentType="application/vnd.openxmlformats-package.relationships+xml"/>
  <Override PartName="/ppt/slideMasters/_rels/slideMaster66.xml.rels" ContentType="application/vnd.openxmlformats-package.relationships+xml"/>
  <Override PartName="/ppt/slideMasters/_rels/slideMaster67.xml.rels" ContentType="application/vnd.openxmlformats-package.relationships+xml"/>
  <Override PartName="/ppt/slideMasters/_rels/slideMaster68.xml.rels" ContentType="application/vnd.openxmlformats-package.relationships+xml"/>
  <Override PartName="/ppt/slideMasters/_rels/slideMaster69.xml.rels" ContentType="application/vnd.openxmlformats-package.relationships+xml"/>
  <Override PartName="/ppt/slideMasters/_rels/slideMaster70.xml.rels" ContentType="application/vnd.openxmlformats-package.relationships+xml"/>
  <Override PartName="/ppt/slideMasters/_rels/slideMaster71.xml.rels" ContentType="application/vnd.openxmlformats-package.relationships+xml"/>
  <Override PartName="/ppt/slideMasters/_rels/slideMaster72.xml.rels" ContentType="application/vnd.openxmlformats-package.relationships+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40.xml" ContentType="application/vnd.openxmlformats-officedocument.theme+xml"/>
  <Override PartName="/ppt/theme/theme6.xml" ContentType="application/vnd.openxmlformats-officedocument.theme+xml"/>
  <Override PartName="/ppt/theme/theme41.xml" ContentType="application/vnd.openxmlformats-officedocument.theme+xml"/>
  <Override PartName="/ppt/theme/theme7.xml" ContentType="application/vnd.openxmlformats-officedocument.theme+xml"/>
  <Override PartName="/ppt/theme/theme42.xml" ContentType="application/vnd.openxmlformats-officedocument.theme+xml"/>
  <Override PartName="/ppt/theme/theme8.xml" ContentType="application/vnd.openxmlformats-officedocument.theme+xml"/>
  <Override PartName="/ppt/theme/theme43.xml" ContentType="application/vnd.openxmlformats-officedocument.theme+xml"/>
  <Override PartName="/ppt/theme/theme9.xml" ContentType="application/vnd.openxmlformats-officedocument.theme+xml"/>
  <Override PartName="/ppt/theme/theme44.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69.xml" ContentType="application/vnd.openxmlformats-officedocument.theme+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media/image1.png" ContentType="image/png"/>
  <Override PartName="/ppt/media/image2.png" ContentType="image/png"/>
  <Override PartName="/ppt/media/image3.png" ContentType="image/png"/>
  <Override PartName="/ppt/media/hdphoto1.wdp" ContentType="image/vnd.ms-photo"/>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8" r:id="rId19"/>
    <p:sldMasterId id="2147483690" r:id="rId20"/>
    <p:sldMasterId id="2147483692" r:id="rId21"/>
    <p:sldMasterId id="2147483694" r:id="rId22"/>
    <p:sldMasterId id="2147483696" r:id="rId23"/>
    <p:sldMasterId id="2147483698" r:id="rId24"/>
    <p:sldMasterId id="2147483700" r:id="rId25"/>
    <p:sldMasterId id="2147483702" r:id="rId26"/>
    <p:sldMasterId id="2147483704" r:id="rId27"/>
    <p:sldMasterId id="2147483706" r:id="rId28"/>
    <p:sldMasterId id="2147483708" r:id="rId29"/>
    <p:sldMasterId id="2147483710" r:id="rId30"/>
    <p:sldMasterId id="2147483712" r:id="rId31"/>
    <p:sldMasterId id="2147483714" r:id="rId32"/>
    <p:sldMasterId id="2147483716" r:id="rId33"/>
    <p:sldMasterId id="2147483718" r:id="rId34"/>
    <p:sldMasterId id="2147483720" r:id="rId35"/>
    <p:sldMasterId id="2147483722" r:id="rId36"/>
    <p:sldMasterId id="2147483724" r:id="rId37"/>
    <p:sldMasterId id="2147483726" r:id="rId38"/>
    <p:sldMasterId id="2147483728" r:id="rId39"/>
    <p:sldMasterId id="2147483730" r:id="rId40"/>
    <p:sldMasterId id="2147483732" r:id="rId41"/>
    <p:sldMasterId id="2147483734" r:id="rId42"/>
    <p:sldMasterId id="2147483736" r:id="rId43"/>
    <p:sldMasterId id="2147483738" r:id="rId44"/>
    <p:sldMasterId id="2147483740" r:id="rId45"/>
    <p:sldMasterId id="2147483742" r:id="rId46"/>
    <p:sldMasterId id="2147483744" r:id="rId47"/>
    <p:sldMasterId id="2147483746" r:id="rId48"/>
    <p:sldMasterId id="2147483748" r:id="rId49"/>
    <p:sldMasterId id="2147483750" r:id="rId50"/>
    <p:sldMasterId id="2147483752" r:id="rId51"/>
    <p:sldMasterId id="2147483754" r:id="rId52"/>
    <p:sldMasterId id="2147483756" r:id="rId53"/>
    <p:sldMasterId id="2147483758" r:id="rId54"/>
    <p:sldMasterId id="2147483760" r:id="rId55"/>
    <p:sldMasterId id="2147483762" r:id="rId56"/>
    <p:sldMasterId id="2147483764" r:id="rId57"/>
    <p:sldMasterId id="2147483766" r:id="rId58"/>
    <p:sldMasterId id="2147483768" r:id="rId59"/>
    <p:sldMasterId id="2147483770" r:id="rId60"/>
    <p:sldMasterId id="2147483772" r:id="rId61"/>
    <p:sldMasterId id="2147483774" r:id="rId62"/>
    <p:sldMasterId id="2147483776" r:id="rId63"/>
    <p:sldMasterId id="2147483778" r:id="rId64"/>
    <p:sldMasterId id="2147483780" r:id="rId65"/>
    <p:sldMasterId id="2147483782" r:id="rId66"/>
    <p:sldMasterId id="2147483784" r:id="rId67"/>
    <p:sldMasterId id="2147483786" r:id="rId68"/>
    <p:sldMasterId id="2147483788" r:id="rId69"/>
    <p:sldMasterId id="2147483790" r:id="rId70"/>
    <p:sldMasterId id="2147483792" r:id="rId71"/>
    <p:sldMasterId id="2147483794" r:id="rId72"/>
    <p:sldMasterId id="2147483796" r:id="rId73"/>
  </p:sldMasterIdLst>
  <p:sldIdLst>
    <p:sldId id="256" r:id="rId74"/>
    <p:sldId id="257" r:id="rId75"/>
    <p:sldId id="258" r:id="rId76"/>
    <p:sldId id="259" r:id="rId77"/>
    <p:sldId id="260" r:id="rId78"/>
    <p:sldId id="261" r:id="rId79"/>
    <p:sldId id="262" r:id="rId80"/>
    <p:sldId id="263" r:id="rId81"/>
    <p:sldId id="264" r:id="rId82"/>
    <p:sldId id="265" r:id="rId83"/>
    <p:sldId id="266" r:id="rId84"/>
    <p:sldId id="267" r:id="rId85"/>
    <p:sldId id="268" r:id="rId86"/>
    <p:sldId id="269" r:id="rId87"/>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Master" Target="slideMasters/slideMaster48.xml"/><Relationship Id="rId50" Type="http://schemas.openxmlformats.org/officeDocument/2006/relationships/slideMaster" Target="slideMasters/slideMaster49.xml"/><Relationship Id="rId51" Type="http://schemas.openxmlformats.org/officeDocument/2006/relationships/slideMaster" Target="slideMasters/slideMaster50.xml"/><Relationship Id="rId52" Type="http://schemas.openxmlformats.org/officeDocument/2006/relationships/slideMaster" Target="slideMasters/slideMaster51.xml"/><Relationship Id="rId53" Type="http://schemas.openxmlformats.org/officeDocument/2006/relationships/slideMaster" Target="slideMasters/slideMaster52.xml"/><Relationship Id="rId54" Type="http://schemas.openxmlformats.org/officeDocument/2006/relationships/slideMaster" Target="slideMasters/slideMaster53.xml"/><Relationship Id="rId55" Type="http://schemas.openxmlformats.org/officeDocument/2006/relationships/slideMaster" Target="slideMasters/slideMaster54.xml"/><Relationship Id="rId56" Type="http://schemas.openxmlformats.org/officeDocument/2006/relationships/slideMaster" Target="slideMasters/slideMaster55.xml"/><Relationship Id="rId57" Type="http://schemas.openxmlformats.org/officeDocument/2006/relationships/slideMaster" Target="slideMasters/slideMaster56.xml"/><Relationship Id="rId58" Type="http://schemas.openxmlformats.org/officeDocument/2006/relationships/slideMaster" Target="slideMasters/slideMaster57.xml"/><Relationship Id="rId59" Type="http://schemas.openxmlformats.org/officeDocument/2006/relationships/slideMaster" Target="slideMasters/slideMaster58.xml"/><Relationship Id="rId60" Type="http://schemas.openxmlformats.org/officeDocument/2006/relationships/slideMaster" Target="slideMasters/slideMaster59.xml"/><Relationship Id="rId61" Type="http://schemas.openxmlformats.org/officeDocument/2006/relationships/slideMaster" Target="slideMasters/slideMaster60.xml"/><Relationship Id="rId62" Type="http://schemas.openxmlformats.org/officeDocument/2006/relationships/slideMaster" Target="slideMasters/slideMaster61.xml"/><Relationship Id="rId63" Type="http://schemas.openxmlformats.org/officeDocument/2006/relationships/slideMaster" Target="slideMasters/slideMaster62.xml"/><Relationship Id="rId64" Type="http://schemas.openxmlformats.org/officeDocument/2006/relationships/slideMaster" Target="slideMasters/slideMaster63.xml"/><Relationship Id="rId65" Type="http://schemas.openxmlformats.org/officeDocument/2006/relationships/slideMaster" Target="slideMasters/slideMaster64.xml"/><Relationship Id="rId66" Type="http://schemas.openxmlformats.org/officeDocument/2006/relationships/slideMaster" Target="slideMasters/slideMaster65.xml"/><Relationship Id="rId67" Type="http://schemas.openxmlformats.org/officeDocument/2006/relationships/slideMaster" Target="slideMasters/slideMaster66.xml"/><Relationship Id="rId68" Type="http://schemas.openxmlformats.org/officeDocument/2006/relationships/slideMaster" Target="slideMasters/slideMaster67.xml"/><Relationship Id="rId69" Type="http://schemas.openxmlformats.org/officeDocument/2006/relationships/slideMaster" Target="slideMasters/slideMaster68.xml"/><Relationship Id="rId70" Type="http://schemas.openxmlformats.org/officeDocument/2006/relationships/slideMaster" Target="slideMasters/slideMaster69.xml"/><Relationship Id="rId71" Type="http://schemas.openxmlformats.org/officeDocument/2006/relationships/slideMaster" Target="slideMasters/slideMaster70.xml"/><Relationship Id="rId72" Type="http://schemas.openxmlformats.org/officeDocument/2006/relationships/slideMaster" Target="slideMasters/slideMaster71.xml"/><Relationship Id="rId73" Type="http://schemas.openxmlformats.org/officeDocument/2006/relationships/slideMaster" Target="slideMasters/slideMaster72.xml"/><Relationship Id="rId74" Type="http://schemas.openxmlformats.org/officeDocument/2006/relationships/slide" Target="slides/slide1.xml"/><Relationship Id="rId75" Type="http://schemas.openxmlformats.org/officeDocument/2006/relationships/slide" Target="slides/slide2.xml"/><Relationship Id="rId76" Type="http://schemas.openxmlformats.org/officeDocument/2006/relationships/slide" Target="slides/slide3.xml"/><Relationship Id="rId77" Type="http://schemas.openxmlformats.org/officeDocument/2006/relationships/slide" Target="slides/slide4.xml"/><Relationship Id="rId78" Type="http://schemas.openxmlformats.org/officeDocument/2006/relationships/slide" Target="slides/slide5.xml"/><Relationship Id="rId79" Type="http://schemas.openxmlformats.org/officeDocument/2006/relationships/slide" Target="slides/slide6.xml"/><Relationship Id="rId80" Type="http://schemas.openxmlformats.org/officeDocument/2006/relationships/slide" Target="slides/slide7.xml"/><Relationship Id="rId81" Type="http://schemas.openxmlformats.org/officeDocument/2006/relationships/slide" Target="slides/slide8.xml"/><Relationship Id="rId82" Type="http://schemas.openxmlformats.org/officeDocument/2006/relationships/slide" Target="slides/slide9.xml"/><Relationship Id="rId83" Type="http://schemas.openxmlformats.org/officeDocument/2006/relationships/slide" Target="slides/slide10.xml"/><Relationship Id="rId84" Type="http://schemas.openxmlformats.org/officeDocument/2006/relationships/slide" Target="slides/slide11.xml"/><Relationship Id="rId85" Type="http://schemas.openxmlformats.org/officeDocument/2006/relationships/slide" Target="slides/slide12.xml"/><Relationship Id="rId86" Type="http://schemas.openxmlformats.org/officeDocument/2006/relationships/slide" Target="slides/slide13.xml"/><Relationship Id="rId87" Type="http://schemas.openxmlformats.org/officeDocument/2006/relationships/slide" Target="slides/slide14.xml"/><Relationship Id="rId8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2.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4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4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46.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47.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48.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0.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1.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2.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3.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4.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55.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5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57.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58.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59.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0.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2.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3.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4.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5.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6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68.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69.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0.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1.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2.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1B11DDB-D023-4E3F-8810-3EAF669D43D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FCB94C77-B43F-4DFB-A2B7-71FE7EEC9859}"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F4629EA9-A6EF-4C05-B8AE-4B2245B48DF4}"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A5D06AF0-3003-43C5-9673-27A4F5BF411B}"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4CA28B52-A62F-4EAC-83EC-3CF5875420BD}"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119"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ffffff"/>
              </a:solidFill>
              <a:effectLst/>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 number">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s">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able of Contents">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310"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ffffff"/>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able of Contents">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21F8731-71EA-471E-85EB-79551DCC4922}"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able of Contents">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able of Contents">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3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able of Contents">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able of Contents">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3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
        <p:nvSpPr>
          <p:cNvPr id="3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382"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383"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ffffff"/>
              </a:solidFill>
              <a:effectLst/>
              <a:uFillTx/>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2">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3">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
    <p:spTree>
      <p:nvGrpSpPr>
        <p:cNvPr id="1" name=""/>
        <p:cNvGrpSpPr/>
        <p:nvPr/>
      </p:nvGrpSpPr>
      <p:grpSpPr>
        <a:xfrm>
          <a:off x="0" y="0"/>
          <a:ext cx="0" cy="0"/>
          <a:chOff x="0" y="0"/>
          <a:chExt cx="0" cy="0"/>
        </a:xfrm>
      </p:grpSpPr>
      <p:sp>
        <p:nvSpPr>
          <p:cNvPr id="578"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57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5">
    <p:spTree>
      <p:nvGrpSpPr>
        <p:cNvPr id="1" name=""/>
        <p:cNvGrpSpPr/>
        <p:nvPr/>
      </p:nvGrpSpPr>
      <p:grpSpPr>
        <a:xfrm>
          <a:off x="0" y="0"/>
          <a:ext cx="0" cy="0"/>
          <a:chOff x="0" y="0"/>
          <a:chExt cx="0" cy="0"/>
        </a:xfrm>
      </p:grpSpPr>
      <p:sp>
        <p:nvSpPr>
          <p:cNvPr id="645"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6">
    <p:spTree>
      <p:nvGrpSpPr>
        <p:cNvPr id="1" name=""/>
        <p:cNvGrpSpPr/>
        <p:nvPr/>
      </p:nvGrpSpPr>
      <p:grpSpPr>
        <a:xfrm>
          <a:off x="0" y="0"/>
          <a:ext cx="0" cy="0"/>
          <a:chOff x="0" y="0"/>
          <a:chExt cx="0" cy="0"/>
        </a:xfrm>
      </p:grpSpPr>
      <p:sp>
        <p:nvSpPr>
          <p:cNvPr id="713"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7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
        <p:nvSpPr>
          <p:cNvPr id="7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78092C5-A2C3-44D4-A100-C7B51AE648E9}"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1">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six columns">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ext 1">
    <p:spTree>
      <p:nvGrpSpPr>
        <p:cNvPr id="1" name=""/>
        <p:cNvGrpSpPr/>
        <p:nvPr/>
      </p:nvGrpSpPr>
      <p:grpSpPr>
        <a:xfrm>
          <a:off x="0" y="0"/>
          <a:ext cx="0" cy="0"/>
          <a:chOff x="0" y="0"/>
          <a:chExt cx="0" cy="0"/>
        </a:xfrm>
      </p:grpSpPr>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hanks">
    <p:spTree>
      <p:nvGrpSpPr>
        <p:cNvPr id="1" name=""/>
        <p:cNvGrpSpPr/>
        <p:nvPr/>
      </p:nvGrpSpPr>
      <p:grpSpPr>
        <a:xfrm>
          <a:off x="0" y="0"/>
          <a:ext cx="0" cy="0"/>
          <a:chOff x="0" y="0"/>
          <a:chExt cx="0" cy="0"/>
        </a:xfrm>
      </p:grpSpPr>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ext 2">
    <p:spTree>
      <p:nvGrpSpPr>
        <p:cNvPr id="1" name=""/>
        <p:cNvGrpSpPr/>
        <p:nvPr/>
      </p:nvGrpSpPr>
      <p:grpSpPr>
        <a:xfrm>
          <a:off x="0" y="0"/>
          <a:ext cx="0" cy="0"/>
          <a:chOff x="0" y="0"/>
          <a:chExt cx="0" cy="0"/>
        </a:xfrm>
      </p:grpSpPr>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hree columns">
    <p:spTree>
      <p:nvGrpSpPr>
        <p:cNvPr id="1" name=""/>
        <p:cNvGrpSpPr/>
        <p:nvPr/>
      </p:nvGrpSpPr>
      <p:grpSpPr>
        <a:xfrm>
          <a:off x="0" y="0"/>
          <a:ext cx="0" cy="0"/>
          <a:chOff x="0" y="0"/>
          <a:chExt cx="0" cy="0"/>
        </a:xfrm>
      </p:grpSpPr>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ther 2">
    <p:spTree>
      <p:nvGrpSpPr>
        <p:cNvPr id="1" name=""/>
        <p:cNvGrpSpPr/>
        <p:nvPr/>
      </p:nvGrpSpPr>
      <p:grpSpPr>
        <a:xfrm>
          <a:off x="0" y="0"/>
          <a:ext cx="0" cy="0"/>
          <a:chOff x="0" y="0"/>
          <a:chExt cx="0" cy="0"/>
        </a:xfrm>
      </p:grpSpPr>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ther 3">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ckground">
    <p:spTree>
      <p:nvGrpSpPr>
        <p:cNvPr id="1" name=""/>
        <p:cNvGrpSpPr/>
        <p:nvPr/>
      </p:nvGrpSpPr>
      <p:grpSpPr>
        <a:xfrm>
          <a:off x="0" y="0"/>
          <a:ext cx="0" cy="0"/>
          <a:chOff x="0" y="0"/>
          <a:chExt cx="0" cy="0"/>
        </a:xfrm>
      </p:grpSpPr>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ckground ">
    <p:spTree>
      <p:nvGrpSpPr>
        <p:cNvPr id="1" name=""/>
        <p:cNvGrpSpPr/>
        <p:nvPr/>
      </p:nvGrpSpPr>
      <p:grpSpPr>
        <a:xfrm>
          <a:off x="0" y="0"/>
          <a:ext cx="0" cy="0"/>
          <a:chOff x="0" y="0"/>
          <a:chExt cx="0" cy="0"/>
        </a:xfrm>
      </p:grpSpPr>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and body">
    <p:spTree>
      <p:nvGrpSpPr>
        <p:cNvPr id="1" name=""/>
        <p:cNvGrpSpPr/>
        <p:nvPr/>
      </p:nvGrpSpPr>
      <p:grpSpPr>
        <a:xfrm>
          <a:off x="0" y="0"/>
          <a:ext cx="0" cy="0"/>
          <a:chOff x="0" y="0"/>
          <a:chExt cx="0" cy="0"/>
        </a:xfrm>
      </p:grpSpPr>
      <p:sp>
        <p:nvSpPr>
          <p:cNvPr id="1518"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151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and two columns">
    <p:spTree>
      <p:nvGrpSpPr>
        <p:cNvPr id="1" name=""/>
        <p:cNvGrpSpPr/>
        <p:nvPr/>
      </p:nvGrpSpPr>
      <p:grpSpPr>
        <a:xfrm>
          <a:off x="0" y="0"/>
          <a:ext cx="0" cy="0"/>
          <a:chOff x="0" y="0"/>
          <a:chExt cx="0" cy="0"/>
        </a:xfrm>
      </p:grpSpPr>
      <p:sp>
        <p:nvSpPr>
          <p:cNvPr id="1589"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159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
        <p:nvSpPr>
          <p:cNvPr id="159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6"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 column text">
    <p:spTree>
      <p:nvGrpSpPr>
        <p:cNvPr id="1" name=""/>
        <p:cNvGrpSpPr/>
        <p:nvPr/>
      </p:nvGrpSpPr>
      <p:grpSpPr>
        <a:xfrm>
          <a:off x="0" y="0"/>
          <a:ext cx="0" cy="0"/>
          <a:chOff x="0" y="0"/>
          <a:chExt cx="0" cy="0"/>
        </a:xfrm>
      </p:grpSpPr>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 point">
    <p:spTree>
      <p:nvGrpSpPr>
        <p:cNvPr id="1" name=""/>
        <p:cNvGrpSpPr/>
        <p:nvPr/>
      </p:nvGrpSpPr>
      <p:grpSpPr>
        <a:xfrm>
          <a:off x="0" y="0"/>
          <a:ext cx="0" cy="0"/>
          <a:chOff x="0" y="0"/>
          <a:chExt cx="0" cy="0"/>
        </a:xfrm>
      </p:grpSpPr>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8">
    <p:spTree>
      <p:nvGrpSpPr>
        <p:cNvPr id="1" name=""/>
        <p:cNvGrpSpPr/>
        <p:nvPr/>
      </p:nvGrpSpPr>
      <p:grpSpPr>
        <a:xfrm>
          <a:off x="0" y="0"/>
          <a:ext cx="0" cy="0"/>
          <a:chOff x="0" y="0"/>
          <a:chExt cx="0" cy="0"/>
        </a:xfrm>
      </p:grpSpPr>
      <p:sp>
        <p:nvSpPr>
          <p:cNvPr id="1852"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1853"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ffffff"/>
              </a:solidFill>
              <a:effectLst/>
              <a:uFillTx/>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9">
    <p:spTree>
      <p:nvGrpSpPr>
        <p:cNvPr id="1" name=""/>
        <p:cNvGrpSpPr/>
        <p:nvPr/>
      </p:nvGrpSpPr>
      <p:grpSpPr>
        <a:xfrm>
          <a:off x="0" y="0"/>
          <a:ext cx="0" cy="0"/>
          <a:chOff x="0" y="0"/>
          <a:chExt cx="0" cy="0"/>
        </a:xfrm>
      </p:grpSpPr>
      <p:sp>
        <p:nvSpPr>
          <p:cNvPr id="1919"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192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0">
    <p:spTree>
      <p:nvGrpSpPr>
        <p:cNvPr id="1" name=""/>
        <p:cNvGrpSpPr/>
        <p:nvPr/>
      </p:nvGrpSpPr>
      <p:grpSpPr>
        <a:xfrm>
          <a:off x="0" y="0"/>
          <a:ext cx="0" cy="0"/>
          <a:chOff x="0" y="0"/>
          <a:chExt cx="0" cy="0"/>
        </a:xfrm>
      </p:grpSpPr>
      <p:sp>
        <p:nvSpPr>
          <p:cNvPr id="1985"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1">
    <p:spTree>
      <p:nvGrpSpPr>
        <p:cNvPr id="1" name=""/>
        <p:cNvGrpSpPr/>
        <p:nvPr/>
      </p:nvGrpSpPr>
      <p:grpSpPr>
        <a:xfrm>
          <a:off x="0" y="0"/>
          <a:ext cx="0" cy="0"/>
          <a:chOff x="0" y="0"/>
          <a:chExt cx="0" cy="0"/>
        </a:xfrm>
      </p:grpSpPr>
      <p:sp>
        <p:nvSpPr>
          <p:cNvPr id="2052"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20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
        <p:nvSpPr>
          <p:cNvPr id="20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p:spTree>
      <p:nvGrpSpPr>
        <p:cNvPr id="1" name=""/>
        <p:cNvGrpSpPr/>
        <p:nvPr/>
      </p:nvGrpSpPr>
      <p:grpSpPr>
        <a:xfrm>
          <a:off x="0" y="0"/>
          <a:ext cx="0" cy="0"/>
          <a:chOff x="0" y="0"/>
          <a:chExt cx="0" cy="0"/>
        </a:xfrm>
      </p:grpSpPr>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2">
    <p:spTree>
      <p:nvGrpSpPr>
        <p:cNvPr id="1" name=""/>
        <p:cNvGrpSpPr/>
        <p:nvPr/>
      </p:nvGrpSpPr>
      <p:grpSpPr>
        <a:xfrm>
          <a:off x="0" y="0"/>
          <a:ext cx="0" cy="0"/>
          <a:chOff x="0" y="0"/>
          <a:chExt cx="0" cy="0"/>
        </a:xfrm>
      </p:grpSpPr>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13">
    <p:spTree>
      <p:nvGrpSpPr>
        <p:cNvPr id="1" name=""/>
        <p:cNvGrpSpPr/>
        <p:nvPr/>
      </p:nvGrpSpPr>
      <p:grpSpPr>
        <a:xfrm>
          <a:off x="0" y="0"/>
          <a:ext cx="0" cy="0"/>
          <a:chOff x="0" y="0"/>
          <a:chExt cx="0" cy="0"/>
        </a:xfrm>
      </p:grpSpPr>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title and description">
    <p:spTree>
      <p:nvGrpSpPr>
        <p:cNvPr id="1" name=""/>
        <p:cNvGrpSpPr/>
        <p:nvPr/>
      </p:nvGrpSpPr>
      <p:grpSpPr>
        <a:xfrm>
          <a:off x="0" y="0"/>
          <a:ext cx="0" cy="0"/>
          <a:chOff x="0" y="0"/>
          <a:chExt cx="0" cy="0"/>
        </a:xfrm>
      </p:grpSpPr>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
    <p:spTree>
      <p:nvGrpSpPr>
        <p:cNvPr id="1" name=""/>
        <p:cNvGrpSpPr/>
        <p:nvPr/>
      </p:nvGrpSpPr>
      <p:grpSpPr>
        <a:xfrm>
          <a:off x="0" y="0"/>
          <a:ext cx="0" cy="0"/>
          <a:chOff x="0" y="0"/>
          <a:chExt cx="0" cy="0"/>
        </a:xfrm>
      </p:grpSpPr>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4">
    <p:spTree>
      <p:nvGrpSpPr>
        <p:cNvPr id="1" name=""/>
        <p:cNvGrpSpPr/>
        <p:nvPr/>
      </p:nvGrpSpPr>
      <p:grpSpPr>
        <a:xfrm>
          <a:off x="0" y="0"/>
          <a:ext cx="0" cy="0"/>
          <a:chOff x="0" y="0"/>
          <a:chExt cx="0" cy="0"/>
        </a:xfrm>
      </p:grpSpPr>
      <p:sp>
        <p:nvSpPr>
          <p:cNvPr id="2311"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2312"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s">
    <p:spTree>
      <p:nvGrpSpPr>
        <p:cNvPr id="1" name=""/>
        <p:cNvGrpSpPr/>
        <p:nvPr/>
      </p:nvGrpSpPr>
      <p:grpSpPr>
        <a:xfrm>
          <a:off x="0" y="0"/>
          <a:ext cx="0" cy="0"/>
          <a:chOff x="0" y="0"/>
          <a:chExt cx="0" cy="0"/>
        </a:xfrm>
      </p:grpSpPr>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7">
    <p:spTree>
      <p:nvGrpSpPr>
        <p:cNvPr id="1" name=""/>
        <p:cNvGrpSpPr/>
        <p:nvPr/>
      </p:nvGrpSpPr>
      <p:grpSpPr>
        <a:xfrm>
          <a:off x="0" y="0"/>
          <a:ext cx="0" cy="0"/>
          <a:chOff x="0" y="0"/>
          <a:chExt cx="0" cy="0"/>
        </a:xfrm>
      </p:grpSpPr>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four columns">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2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50059CFD-B482-4EDB-A0F6-3EE8BB58DFB6}"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four columns 1">
    <p:spTree>
      <p:nvGrpSpPr>
        <p:cNvPr id="1" name=""/>
        <p:cNvGrpSpPr/>
        <p:nvPr/>
      </p:nvGrpSpPr>
      <p:grpSpPr>
        <a:xfrm>
          <a:off x="0" y="0"/>
          <a:ext cx="0" cy="0"/>
          <a:chOff x="0" y="0"/>
          <a:chExt cx="0" cy="0"/>
        </a:xfrm>
      </p:grpSpPr>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8">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ext">
    <p:spTree>
      <p:nvGrpSpPr>
        <p:cNvPr id="1" name=""/>
        <p:cNvGrpSpPr/>
        <p:nvPr/>
      </p:nvGrpSpPr>
      <p:grpSpPr>
        <a:xfrm>
          <a:off x="0" y="0"/>
          <a:ext cx="0" cy="0"/>
          <a:chOff x="0" y="0"/>
          <a:chExt cx="0" cy="0"/>
        </a:xfrm>
      </p:grpSpPr>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umbers and text">
    <p:spTree>
      <p:nvGrpSpPr>
        <p:cNvPr id="1" name=""/>
        <p:cNvGrpSpPr/>
        <p:nvPr/>
      </p:nvGrpSpPr>
      <p:grpSpPr>
        <a:xfrm>
          <a:off x="0" y="0"/>
          <a:ext cx="0" cy="0"/>
          <a:chOff x="0" y="0"/>
          <a:chExt cx="0" cy="0"/>
        </a:xfrm>
      </p:grpSpPr>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9">
    <p:spTree>
      <p:nvGrpSpPr>
        <p:cNvPr id="1" name=""/>
        <p:cNvGrpSpPr/>
        <p:nvPr/>
      </p:nvGrpSpPr>
      <p:grpSpPr>
        <a:xfrm>
          <a:off x="0" y="0"/>
          <a:ext cx="0" cy="0"/>
          <a:chOff x="0" y="0"/>
          <a:chExt cx="0" cy="0"/>
        </a:xfrm>
      </p:grpSpPr>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0">
    <p:spTree>
      <p:nvGrpSpPr>
        <p:cNvPr id="1" name=""/>
        <p:cNvGrpSpPr/>
        <p:nvPr/>
      </p:nvGrpSpPr>
      <p:grpSpPr>
        <a:xfrm>
          <a:off x="0" y="0"/>
          <a:ext cx="0" cy="0"/>
          <a:chOff x="0" y="0"/>
          <a:chExt cx="0" cy="0"/>
        </a:xfrm>
      </p:grpSpPr>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1">
    <p:spTree>
      <p:nvGrpSpPr>
        <p:cNvPr id="1" name=""/>
        <p:cNvGrpSpPr/>
        <p:nvPr/>
      </p:nvGrpSpPr>
      <p:grpSpPr>
        <a:xfrm>
          <a:off x="0" y="0"/>
          <a:ext cx="0" cy="0"/>
          <a:chOff x="0" y="0"/>
          <a:chExt cx="0" cy="0"/>
        </a:xfrm>
      </p:grpSpPr>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2">
    <p:spTree>
      <p:nvGrpSpPr>
        <p:cNvPr id="1" name=""/>
        <p:cNvGrpSpPr/>
        <p:nvPr/>
      </p:nvGrpSpPr>
      <p:grpSpPr>
        <a:xfrm>
          <a:off x="0" y="0"/>
          <a:ext cx="0" cy="0"/>
          <a:chOff x="0" y="0"/>
          <a:chExt cx="0" cy="0"/>
        </a:xfrm>
      </p:grpSpPr>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ckground 2">
    <p:spTree>
      <p:nvGrpSpPr>
        <p:cNvPr id="1" name=""/>
        <p:cNvGrpSpPr/>
        <p:nvPr/>
      </p:nvGrpSpPr>
      <p:grpSpPr>
        <a:xfrm>
          <a:off x="0" y="0"/>
          <a:ext cx="0" cy="0"/>
          <a:chOff x="0" y="0"/>
          <a:chExt cx="0" cy="0"/>
        </a:xfrm>
      </p:grpSpPr>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ckground 3">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9BCD749E-B9A9-4D00-A085-76E27A769364}"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ckground 4">
    <p:spTree>
      <p:nvGrpSpPr>
        <p:cNvPr id="1" name=""/>
        <p:cNvGrpSpPr/>
        <p:nvPr/>
      </p:nvGrpSpPr>
      <p:grpSpPr>
        <a:xfrm>
          <a:off x="0" y="0"/>
          <a:ext cx="0" cy="0"/>
          <a:chOff x="0" y="0"/>
          <a:chExt cx="0" cy="0"/>
        </a:xfrm>
      </p:grpSpPr>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23">
    <p:spTree>
      <p:nvGrpSpPr>
        <p:cNvPr id="1" name=""/>
        <p:cNvGrpSpPr/>
        <p:nvPr/>
      </p:nvGrpSpPr>
      <p:grpSpPr>
        <a:xfrm>
          <a:off x="0" y="0"/>
          <a:ext cx="0" cy="0"/>
          <a:chOff x="0" y="0"/>
          <a:chExt cx="0" cy="0"/>
        </a:xfrm>
      </p:grpSpPr>
      <p:sp>
        <p:nvSpPr>
          <p:cNvPr id="2431"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243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61BE4402-795A-4E79-A632-748564F094EB}"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4">
    <p:spTree>
      <p:nvGrpSpPr>
        <p:cNvPr id="1" name=""/>
        <p:cNvGrpSpPr/>
        <p:nvPr/>
      </p:nvGrpSpPr>
      <p:grpSpPr>
        <a:xfrm>
          <a:off x="0" y="0"/>
          <a:ext cx="0" cy="0"/>
          <a:chOff x="0" y="0"/>
          <a:chExt cx="0" cy="0"/>
        </a:xfrm>
      </p:grpSpPr>
      <p:sp>
        <p:nvSpPr>
          <p:cNvPr id="2446"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244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25">
    <p:spTree>
      <p:nvGrpSpPr>
        <p:cNvPr id="1" name=""/>
        <p:cNvGrpSpPr/>
        <p:nvPr/>
      </p:nvGrpSpPr>
      <p:grpSpPr>
        <a:xfrm>
          <a:off x="0" y="0"/>
          <a:ext cx="0" cy="0"/>
          <a:chOff x="0" y="0"/>
          <a:chExt cx="0" cy="0"/>
        </a:xfrm>
      </p:grpSpPr>
      <p:sp>
        <p:nvSpPr>
          <p:cNvPr id="2452"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24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24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6">
    <p:spTree>
      <p:nvGrpSpPr>
        <p:cNvPr id="1" name=""/>
        <p:cNvGrpSpPr/>
        <p:nvPr/>
      </p:nvGrpSpPr>
      <p:grpSpPr>
        <a:xfrm>
          <a:off x="0" y="0"/>
          <a:ext cx="0" cy="0"/>
          <a:chOff x="0" y="0"/>
          <a:chExt cx="0" cy="0"/>
        </a:xfrm>
      </p:grpSpPr>
      <p:sp>
        <p:nvSpPr>
          <p:cNvPr id="2472"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7">
    <p:spTree>
      <p:nvGrpSpPr>
        <p:cNvPr id="1" name=""/>
        <p:cNvGrpSpPr/>
        <p:nvPr/>
      </p:nvGrpSpPr>
      <p:grpSpPr>
        <a:xfrm>
          <a:off x="0" y="0"/>
          <a:ext cx="0" cy="0"/>
          <a:chOff x="0" y="0"/>
          <a:chExt cx="0" cy="0"/>
        </a:xfrm>
      </p:grpSpPr>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8">
    <p:spTree>
      <p:nvGrpSpPr>
        <p:cNvPr id="1" name=""/>
        <p:cNvGrpSpPr/>
        <p:nvPr/>
      </p:nvGrpSpPr>
      <p:grpSpPr>
        <a:xfrm>
          <a:off x="0" y="0"/>
          <a:ext cx="0" cy="0"/>
          <a:chOff x="0" y="0"/>
          <a:chExt cx="0" cy="0"/>
        </a:xfrm>
      </p:grpSpPr>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9">
    <p:spTree>
      <p:nvGrpSpPr>
        <p:cNvPr id="1" name=""/>
        <p:cNvGrpSpPr/>
        <p:nvPr/>
      </p:nvGrpSpPr>
      <p:grpSpPr>
        <a:xfrm>
          <a:off x="0" y="0"/>
          <a:ext cx="0" cy="0"/>
          <a:chOff x="0" y="0"/>
          <a:chExt cx="0" cy="0"/>
        </a:xfrm>
      </p:grpSpPr>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0">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9463D14D-FD7A-48B8-9F1E-D756EE5847AB}"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9444EF5D-C72F-41AA-98AA-7684163F1E90}" type="slidenum">
              <a:t>&lt;#&gt;</a:t>
            </a:fld>
          </a:p>
        </p:txBody>
      </p:sp>
      <p:sp>
        <p:nvSpPr>
          <p:cNvPr id="4" name="PlaceHolder 3"/>
          <p:cNvSpPr>
            <a:spLocks noGrp="1"/>
          </p:cNvSpPr>
          <p:nvPr>
            <p:ph type="dt" idx="2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4.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6.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7.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8.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9.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30.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31.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32.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33.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slideLayout" Target="../slideLayouts/slideLayout34.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35.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6.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7.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8.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9.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40.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41.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42.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43.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44.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slideLayout" Target="../slideLayouts/slideLayout45.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slideLayout" Target="../slideLayouts/slideLayout46.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slideLayout" Target="../slideLayouts/slideLayout47.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slideLayout" Target="../slideLayouts/slideLayout48.xml"/>
</Relationships>
</file>

<file path=ppt/slideMasters/_rels/slideMaster43.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slideLayout" Target="../slideLayouts/slideLayout49.xml"/>
</Relationships>
</file>

<file path=ppt/slideMasters/_rels/slideMaster44.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slideLayout" Target="../slideLayouts/slideLayout50.xml"/>
</Relationships>
</file>

<file path=ppt/slideMasters/_rels/slideMaster45.xml.rels><?xml version="1.0" encoding="UTF-8"?>
<Relationships xmlns="http://schemas.openxmlformats.org/package/2006/relationships"><Relationship Id="rId1" Type="http://schemas.openxmlformats.org/officeDocument/2006/relationships/theme" Target="../theme/theme45.xml"/><Relationship Id="rId2" Type="http://schemas.openxmlformats.org/officeDocument/2006/relationships/slideLayout" Target="../slideLayouts/slideLayout51.xml"/>
</Relationships>
</file>

<file path=ppt/slideMasters/_rels/slideMaster46.xml.rels><?xml version="1.0" encoding="UTF-8"?>
<Relationships xmlns="http://schemas.openxmlformats.org/package/2006/relationships"><Relationship Id="rId1" Type="http://schemas.openxmlformats.org/officeDocument/2006/relationships/theme" Target="../theme/theme46.xml"/><Relationship Id="rId2" Type="http://schemas.openxmlformats.org/officeDocument/2006/relationships/slideLayout" Target="../slideLayouts/slideLayout52.xml"/>
</Relationships>
</file>

<file path=ppt/slideMasters/_rels/slideMaster47.xml.rels><?xml version="1.0" encoding="UTF-8"?>
<Relationships xmlns="http://schemas.openxmlformats.org/package/2006/relationships"><Relationship Id="rId1" Type="http://schemas.openxmlformats.org/officeDocument/2006/relationships/theme" Target="../theme/theme47.xml"/><Relationship Id="rId2" Type="http://schemas.openxmlformats.org/officeDocument/2006/relationships/slideLayout" Target="../slideLayouts/slideLayout53.xml"/>
</Relationships>
</file>

<file path=ppt/slideMasters/_rels/slideMaster48.xml.rels><?xml version="1.0" encoding="UTF-8"?>
<Relationships xmlns="http://schemas.openxmlformats.org/package/2006/relationships"><Relationship Id="rId1" Type="http://schemas.openxmlformats.org/officeDocument/2006/relationships/theme" Target="../theme/theme48.xml"/><Relationship Id="rId2" Type="http://schemas.openxmlformats.org/officeDocument/2006/relationships/image" Target="../media/image1.png"/><Relationship Id="rId3" Type="http://schemas.openxmlformats.org/officeDocument/2006/relationships/slideLayout" Target="../slideLayouts/slideLayout54.xml"/>
</Relationships>
</file>

<file path=ppt/slideMasters/_rels/slideMaster49.xml.rels><?xml version="1.0" encoding="UTF-8"?>
<Relationships xmlns="http://schemas.openxmlformats.org/package/2006/relationships"><Relationship Id="rId1" Type="http://schemas.openxmlformats.org/officeDocument/2006/relationships/theme" Target="../theme/theme49.xml"/><Relationship Id="rId2" Type="http://schemas.openxmlformats.org/officeDocument/2006/relationships/image" Target="../media/image1.png"/><Relationship Id="rId3" Type="http://schemas.openxmlformats.org/officeDocument/2006/relationships/slideLayout" Target="../slideLayouts/slideLayout5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50.xml.rels><?xml version="1.0" encoding="UTF-8"?>
<Relationships xmlns="http://schemas.openxmlformats.org/package/2006/relationships"><Relationship Id="rId1" Type="http://schemas.openxmlformats.org/officeDocument/2006/relationships/theme" Target="../theme/theme50.xml"/><Relationship Id="rId2" Type="http://schemas.openxmlformats.org/officeDocument/2006/relationships/slideLayout" Target="../slideLayouts/slideLayout56.xml"/>
</Relationships>
</file>

<file path=ppt/slideMasters/_rels/slideMaster51.xml.rels><?xml version="1.0" encoding="UTF-8"?>
<Relationships xmlns="http://schemas.openxmlformats.org/package/2006/relationships"><Relationship Id="rId1" Type="http://schemas.openxmlformats.org/officeDocument/2006/relationships/theme" Target="../theme/theme51.xml"/><Relationship Id="rId2" Type="http://schemas.openxmlformats.org/officeDocument/2006/relationships/image" Target="../media/image1.png"/><Relationship Id="rId3" Type="http://schemas.openxmlformats.org/officeDocument/2006/relationships/slideLayout" Target="../slideLayouts/slideLayout57.xml"/>
</Relationships>
</file>

<file path=ppt/slideMasters/_rels/slideMaster52.xml.rels><?xml version="1.0" encoding="UTF-8"?>
<Relationships xmlns="http://schemas.openxmlformats.org/package/2006/relationships"><Relationship Id="rId1" Type="http://schemas.openxmlformats.org/officeDocument/2006/relationships/theme" Target="../theme/theme52.xml"/><Relationship Id="rId2" Type="http://schemas.openxmlformats.org/officeDocument/2006/relationships/image" Target="../media/image1.png"/><Relationship Id="rId3" Type="http://schemas.openxmlformats.org/officeDocument/2006/relationships/slideLayout" Target="../slideLayouts/slideLayout58.xml"/>
</Relationships>
</file>

<file path=ppt/slideMasters/_rels/slideMaster53.xml.rels><?xml version="1.0" encoding="UTF-8"?>
<Relationships xmlns="http://schemas.openxmlformats.org/package/2006/relationships"><Relationship Id="rId1" Type="http://schemas.openxmlformats.org/officeDocument/2006/relationships/theme" Target="../theme/theme53.xml"/><Relationship Id="rId2" Type="http://schemas.openxmlformats.org/officeDocument/2006/relationships/image" Target="../media/image1.png"/><Relationship Id="rId3" Type="http://schemas.openxmlformats.org/officeDocument/2006/relationships/slideLayout" Target="../slideLayouts/slideLayout59.xml"/>
</Relationships>
</file>

<file path=ppt/slideMasters/_rels/slideMaster54.xml.rels><?xml version="1.0" encoding="UTF-8"?>
<Relationships xmlns="http://schemas.openxmlformats.org/package/2006/relationships"><Relationship Id="rId1" Type="http://schemas.openxmlformats.org/officeDocument/2006/relationships/theme" Target="../theme/theme54.xml"/><Relationship Id="rId2" Type="http://schemas.openxmlformats.org/officeDocument/2006/relationships/image" Target="../media/image1.png"/><Relationship Id="rId3" Type="http://schemas.openxmlformats.org/officeDocument/2006/relationships/slideLayout" Target="../slideLayouts/slideLayout60.xml"/>
</Relationships>
</file>

<file path=ppt/slideMasters/_rels/slideMaster55.xml.rels><?xml version="1.0" encoding="UTF-8"?>
<Relationships xmlns="http://schemas.openxmlformats.org/package/2006/relationships"><Relationship Id="rId1" Type="http://schemas.openxmlformats.org/officeDocument/2006/relationships/theme" Target="../theme/theme55.xml"/><Relationship Id="rId2" Type="http://schemas.openxmlformats.org/officeDocument/2006/relationships/image" Target="../media/image1.png"/><Relationship Id="rId3" Type="http://schemas.openxmlformats.org/officeDocument/2006/relationships/slideLayout" Target="../slideLayouts/slideLayout61.xml"/>
</Relationships>
</file>

<file path=ppt/slideMasters/_rels/slideMaster56.xml.rels><?xml version="1.0" encoding="UTF-8"?>
<Relationships xmlns="http://schemas.openxmlformats.org/package/2006/relationships"><Relationship Id="rId1" Type="http://schemas.openxmlformats.org/officeDocument/2006/relationships/theme" Target="../theme/theme56.xml"/><Relationship Id="rId2" Type="http://schemas.openxmlformats.org/officeDocument/2006/relationships/image" Target="../media/image1.png"/><Relationship Id="rId3" Type="http://schemas.openxmlformats.org/officeDocument/2006/relationships/slideLayout" Target="../slideLayouts/slideLayout62.xml"/>
</Relationships>
</file>

<file path=ppt/slideMasters/_rels/slideMaster57.xml.rels><?xml version="1.0" encoding="UTF-8"?>
<Relationships xmlns="http://schemas.openxmlformats.org/package/2006/relationships"><Relationship Id="rId1" Type="http://schemas.openxmlformats.org/officeDocument/2006/relationships/theme" Target="../theme/theme57.xml"/><Relationship Id="rId2" Type="http://schemas.openxmlformats.org/officeDocument/2006/relationships/image" Target="../media/image1.png"/><Relationship Id="rId3" Type="http://schemas.openxmlformats.org/officeDocument/2006/relationships/slideLayout" Target="../slideLayouts/slideLayout63.xml"/>
</Relationships>
</file>

<file path=ppt/slideMasters/_rels/slideMaster58.xml.rels><?xml version="1.0" encoding="UTF-8"?>
<Relationships xmlns="http://schemas.openxmlformats.org/package/2006/relationships"><Relationship Id="rId1" Type="http://schemas.openxmlformats.org/officeDocument/2006/relationships/theme" Target="../theme/theme58.xml"/><Relationship Id="rId2" Type="http://schemas.openxmlformats.org/officeDocument/2006/relationships/image" Target="../media/image1.png"/><Relationship Id="rId3" Type="http://schemas.openxmlformats.org/officeDocument/2006/relationships/slideLayout" Target="../slideLayouts/slideLayout64.xml"/>
</Relationships>
</file>

<file path=ppt/slideMasters/_rels/slideMaster59.xml.rels><?xml version="1.0" encoding="UTF-8"?>
<Relationships xmlns="http://schemas.openxmlformats.org/package/2006/relationships"><Relationship Id="rId1" Type="http://schemas.openxmlformats.org/officeDocument/2006/relationships/theme" Target="../theme/theme59.xml"/><Relationship Id="rId2" Type="http://schemas.openxmlformats.org/officeDocument/2006/relationships/image" Target="../media/image1.png"/><Relationship Id="rId3" Type="http://schemas.openxmlformats.org/officeDocument/2006/relationships/slideLayout" Target="../slideLayouts/slideLayout6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60.xml.rels><?xml version="1.0" encoding="UTF-8"?>
<Relationships xmlns="http://schemas.openxmlformats.org/package/2006/relationships"><Relationship Id="rId1" Type="http://schemas.openxmlformats.org/officeDocument/2006/relationships/theme" Target="../theme/theme60.xml"/><Relationship Id="rId2" Type="http://schemas.openxmlformats.org/officeDocument/2006/relationships/image" Target="../media/image1.pn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 Id="rId6" Type="http://schemas.openxmlformats.org/officeDocument/2006/relationships/slideLayout" Target="../slideLayouts/slideLayout66.xml"/>
</Relationships>
</file>

<file path=ppt/slideMasters/_rels/slideMaster61.xml.rels><?xml version="1.0" encoding="UTF-8"?>
<Relationships xmlns="http://schemas.openxmlformats.org/package/2006/relationships"><Relationship Id="rId1" Type="http://schemas.openxmlformats.org/officeDocument/2006/relationships/theme" Target="../theme/theme61.xml"/><Relationship Id="rId2" Type="http://schemas.openxmlformats.org/officeDocument/2006/relationships/image" Target="../media/image1.png"/><Relationship Id="rId3" Type="http://schemas.openxmlformats.org/officeDocument/2006/relationships/slideLayout" Target="../slideLayouts/slideLayout67.xml"/>
</Relationships>
</file>

<file path=ppt/slideMasters/_rels/slideMaster62.xml.rels><?xml version="1.0" encoding="UTF-8"?>
<Relationships xmlns="http://schemas.openxmlformats.org/package/2006/relationships"><Relationship Id="rId1" Type="http://schemas.openxmlformats.org/officeDocument/2006/relationships/theme" Target="../theme/theme62.xml"/><Relationship Id="rId2" Type="http://schemas.openxmlformats.org/officeDocument/2006/relationships/image" Target="../media/image1.png"/><Relationship Id="rId3" Type="http://schemas.openxmlformats.org/officeDocument/2006/relationships/slideLayout" Target="../slideLayouts/slideLayout68.xml"/>
</Relationships>
</file>

<file path=ppt/slideMasters/_rels/slideMaster63.xml.rels><?xml version="1.0" encoding="UTF-8"?>
<Relationships xmlns="http://schemas.openxmlformats.org/package/2006/relationships"><Relationship Id="rId1" Type="http://schemas.openxmlformats.org/officeDocument/2006/relationships/theme" Target="../theme/theme63.xml"/><Relationship Id="rId2" Type="http://schemas.openxmlformats.org/officeDocument/2006/relationships/image" Target="../media/image1.png"/><Relationship Id="rId3" Type="http://schemas.openxmlformats.org/officeDocument/2006/relationships/slideLayout" Target="../slideLayouts/slideLayout69.xml"/>
</Relationships>
</file>

<file path=ppt/slideMasters/_rels/slideMaster64.xml.rels><?xml version="1.0" encoding="UTF-8"?>
<Relationships xmlns="http://schemas.openxmlformats.org/package/2006/relationships"><Relationship Id="rId1" Type="http://schemas.openxmlformats.org/officeDocument/2006/relationships/theme" Target="../theme/theme64.xml"/><Relationship Id="rId2" Type="http://schemas.openxmlformats.org/officeDocument/2006/relationships/image" Target="../media/image1.png"/><Relationship Id="rId3" Type="http://schemas.openxmlformats.org/officeDocument/2006/relationships/slideLayout" Target="../slideLayouts/slideLayout70.xml"/>
</Relationships>
</file>

<file path=ppt/slideMasters/_rels/slideMaster65.xml.rels><?xml version="1.0" encoding="UTF-8"?>
<Relationships xmlns="http://schemas.openxmlformats.org/package/2006/relationships"><Relationship Id="rId1" Type="http://schemas.openxmlformats.org/officeDocument/2006/relationships/theme" Target="../theme/theme65.xml"/><Relationship Id="rId2" Type="http://schemas.openxmlformats.org/officeDocument/2006/relationships/slideLayout" Target="../slideLayouts/slideLayout71.xml"/>
</Relationships>
</file>

<file path=ppt/slideMasters/_rels/slideMaster66.xml.rels><?xml version="1.0" encoding="UTF-8"?>
<Relationships xmlns="http://schemas.openxmlformats.org/package/2006/relationships"><Relationship Id="rId1" Type="http://schemas.openxmlformats.org/officeDocument/2006/relationships/theme" Target="../theme/theme66.xml"/><Relationship Id="rId2" Type="http://schemas.openxmlformats.org/officeDocument/2006/relationships/image" Target="../media/image1.png"/><Relationship Id="rId3" Type="http://schemas.openxmlformats.org/officeDocument/2006/relationships/slideLayout" Target="../slideLayouts/slideLayout72.xml"/>
</Relationships>
</file>

<file path=ppt/slideMasters/_rels/slideMaster67.xml.rels><?xml version="1.0" encoding="UTF-8"?>
<Relationships xmlns="http://schemas.openxmlformats.org/package/2006/relationships"><Relationship Id="rId1" Type="http://schemas.openxmlformats.org/officeDocument/2006/relationships/theme" Target="../theme/theme67.xml"/><Relationship Id="rId2" Type="http://schemas.openxmlformats.org/officeDocument/2006/relationships/image" Target="../media/image1.png"/><Relationship Id="rId3" Type="http://schemas.openxmlformats.org/officeDocument/2006/relationships/slideLayout" Target="../slideLayouts/slideLayout73.xml"/>
</Relationships>
</file>

<file path=ppt/slideMasters/_rels/slideMaster68.xml.rels><?xml version="1.0" encoding="UTF-8"?>
<Relationships xmlns="http://schemas.openxmlformats.org/package/2006/relationships"><Relationship Id="rId1" Type="http://schemas.openxmlformats.org/officeDocument/2006/relationships/theme" Target="../theme/theme68.xml"/><Relationship Id="rId2" Type="http://schemas.openxmlformats.org/officeDocument/2006/relationships/image" Target="../media/image1.png"/><Relationship Id="rId3" Type="http://schemas.openxmlformats.org/officeDocument/2006/relationships/slideLayout" Target="../slideLayouts/slideLayout74.xml"/>
</Relationships>
</file>

<file path=ppt/slideMasters/_rels/slideMaster69.xml.rels><?xml version="1.0" encoding="UTF-8"?>
<Relationships xmlns="http://schemas.openxmlformats.org/package/2006/relationships"><Relationship Id="rId1" Type="http://schemas.openxmlformats.org/officeDocument/2006/relationships/theme" Target="../theme/theme69.xml"/><Relationship Id="rId2" Type="http://schemas.openxmlformats.org/officeDocument/2006/relationships/image" Target="../media/image1.png"/><Relationship Id="rId3" Type="http://schemas.openxmlformats.org/officeDocument/2006/relationships/slideLayout" Target="../slideLayouts/slideLayout75.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70.xml.rels><?xml version="1.0" encoding="UTF-8"?>
<Relationships xmlns="http://schemas.openxmlformats.org/package/2006/relationships"><Relationship Id="rId1" Type="http://schemas.openxmlformats.org/officeDocument/2006/relationships/theme" Target="../theme/theme70.xml"/><Relationship Id="rId2" Type="http://schemas.openxmlformats.org/officeDocument/2006/relationships/image" Target="../media/image1.png"/><Relationship Id="rId3" Type="http://schemas.openxmlformats.org/officeDocument/2006/relationships/slideLayout" Target="../slideLayouts/slideLayout76.xml"/>
</Relationships>
</file>

<file path=ppt/slideMasters/_rels/slideMaster71.xml.rels><?xml version="1.0" encoding="UTF-8"?>
<Relationships xmlns="http://schemas.openxmlformats.org/package/2006/relationships"><Relationship Id="rId1" Type="http://schemas.openxmlformats.org/officeDocument/2006/relationships/theme" Target="../theme/theme71.xml"/><Relationship Id="rId2" Type="http://schemas.openxmlformats.org/officeDocument/2006/relationships/image" Target="../media/image1.png"/><Relationship Id="rId3" Type="http://schemas.openxmlformats.org/officeDocument/2006/relationships/slideLayout" Target="../slideLayouts/slideLayout77.xml"/>
</Relationships>
</file>

<file path=ppt/slideMasters/_rels/slideMaster72.xml.rels><?xml version="1.0" encoding="UTF-8"?>
<Relationships xmlns="http://schemas.openxmlformats.org/package/2006/relationships"><Relationship Id="rId1" Type="http://schemas.openxmlformats.org/officeDocument/2006/relationships/theme" Target="../theme/theme72.xml"/><Relationship Id="rId2" Type="http://schemas.openxmlformats.org/officeDocument/2006/relationships/slideLayout" Target="../slideLayouts/slideLayout78.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462FAC26-19AF-458B-95B9-75894A5BDBA7}"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2800" strike="noStrike" u="none">
                <a:solidFill>
                  <a:srgbClr val="000000"/>
                </a:solidFill>
                <a:effectLst/>
                <a:uFillTx/>
                <a:latin typeface="Times New Roman"/>
              </a:rPr>
              <a:t>Second Outline Level</a:t>
            </a:r>
            <a:endParaRPr b="0" lang="en-US" sz="2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2400" strike="noStrike" u="none">
                <a:solidFill>
                  <a:srgbClr val="000000"/>
                </a:solidFill>
                <a:effectLst/>
                <a:uFillTx/>
                <a:latin typeface="Times New Roman"/>
              </a:rPr>
              <a:t>Third Outline Level</a:t>
            </a:r>
            <a:endParaRPr b="0" lang="en-US" sz="24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2000" strike="noStrike" u="none">
                <a:solidFill>
                  <a:srgbClr val="000000"/>
                </a:solidFill>
                <a:effectLst/>
                <a:uFillTx/>
                <a:latin typeface="Times New Roman"/>
              </a:rPr>
              <a:t>Fourth Outline Level</a:t>
            </a:r>
            <a:endParaRPr b="0" lang="en-US" sz="20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Fifth Outline Level</a:t>
            </a:r>
            <a:endParaRPr b="0" lang="en-US" sz="20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Sixth Outline Level</a:t>
            </a:r>
            <a:endParaRPr b="0" lang="en-US" sz="20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Seventh Outline Level</a:t>
            </a:r>
            <a:endParaRPr b="0" lang="en-US" sz="20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40" name="PlaceHolder 2"/>
          <p:cNvSpPr>
            <a:spLocks noGrp="1"/>
          </p:cNvSpPr>
          <p:nvPr>
            <p:ph type="ftr" idx="2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1" name="PlaceHolder 3"/>
          <p:cNvSpPr>
            <a:spLocks noGrp="1"/>
          </p:cNvSpPr>
          <p:nvPr>
            <p:ph type="sldNum" idx="2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BE492C64-C0F3-4E77-A77A-67CB77215CB0}"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42" name="PlaceHolder 4"/>
          <p:cNvSpPr>
            <a:spLocks noGrp="1"/>
          </p:cNvSpPr>
          <p:nvPr>
            <p:ph type="dt" idx="2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ftr" idx="2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5" name="PlaceHolder 2"/>
          <p:cNvSpPr>
            <a:spLocks noGrp="1"/>
          </p:cNvSpPr>
          <p:nvPr>
            <p:ph type="sldNum" idx="2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9DEF2F13-D517-49D2-90DD-BFC5144F491D}"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46" name="PlaceHolder 3"/>
          <p:cNvSpPr>
            <a:spLocks noGrp="1"/>
          </p:cNvSpPr>
          <p:nvPr>
            <p:ph type="dt" idx="2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ftr" idx="2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8" name="PlaceHolder 2"/>
          <p:cNvSpPr>
            <a:spLocks noGrp="1"/>
          </p:cNvSpPr>
          <p:nvPr>
            <p:ph type="sldNum" idx="2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1E08F01D-807B-4E6F-8DB9-80401E1FD743}"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49" name="PlaceHolder 3"/>
          <p:cNvSpPr>
            <a:spLocks noGrp="1"/>
          </p:cNvSpPr>
          <p:nvPr>
            <p:ph type="dt" idx="30"/>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ftr" idx="3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1" name="PlaceHolder 2"/>
          <p:cNvSpPr>
            <a:spLocks noGrp="1"/>
          </p:cNvSpPr>
          <p:nvPr>
            <p:ph type="sldNum" idx="3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463262A5-5BE4-49AC-9D3B-C5AFFF599F9F}"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52" name="PlaceHolder 3"/>
          <p:cNvSpPr>
            <a:spLocks noGrp="1"/>
          </p:cNvSpPr>
          <p:nvPr>
            <p:ph type="dt" idx="3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3"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56" name="Google Shape;11;p1"/>
          <p:cNvGrpSpPr/>
          <p:nvPr/>
        </p:nvGrpSpPr>
        <p:grpSpPr>
          <a:xfrm>
            <a:off x="239400" y="145080"/>
            <a:ext cx="11893320" cy="6516000"/>
            <a:chOff x="239400" y="145080"/>
            <a:chExt cx="11893320" cy="6516000"/>
          </a:xfrm>
        </p:grpSpPr>
        <p:sp>
          <p:nvSpPr>
            <p:cNvPr id="57"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4"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1"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11" name="Google Shape;69;p2"/>
          <p:cNvCxnSpPr/>
          <p:nvPr/>
        </p:nvCxnSpPr>
        <p:spPr>
          <a:xfrm flipV="1">
            <a:off x="1159560" y="2867040"/>
            <a:ext cx="1044360" cy="813960"/>
          </a:xfrm>
          <a:prstGeom prst="straightConnector1">
            <a:avLst/>
          </a:prstGeom>
          <a:ln w="9525">
            <a:solidFill>
              <a:srgbClr val="ffffff"/>
            </a:solidFill>
            <a:round/>
          </a:ln>
        </p:spPr>
      </p:cxnSp>
      <p:cxnSp>
        <p:nvCxnSpPr>
          <p:cNvPr id="112" name="Google Shape;70;p2"/>
          <p:cNvCxnSpPr/>
          <p:nvPr/>
        </p:nvCxnSpPr>
        <p:spPr>
          <a:xfrm flipV="1">
            <a:off x="6418080" y="400320"/>
            <a:ext cx="664920" cy="569880"/>
          </a:xfrm>
          <a:prstGeom prst="straightConnector1">
            <a:avLst/>
          </a:prstGeom>
          <a:ln w="9525">
            <a:solidFill>
              <a:srgbClr val="ffffff"/>
            </a:solidFill>
            <a:round/>
          </a:ln>
        </p:spPr>
      </p:cxnSp>
      <p:cxnSp>
        <p:nvCxnSpPr>
          <p:cNvPr id="113" name="Google Shape;71;p2"/>
          <p:cNvCxnSpPr/>
          <p:nvPr/>
        </p:nvCxnSpPr>
        <p:spPr>
          <a:xfrm flipV="1">
            <a:off x="1809720" y="5523480"/>
            <a:ext cx="637920" cy="542880"/>
          </a:xfrm>
          <a:prstGeom prst="straightConnector1">
            <a:avLst/>
          </a:prstGeom>
          <a:ln w="9525">
            <a:solidFill>
              <a:srgbClr val="ffffff"/>
            </a:solidFill>
            <a:round/>
          </a:ln>
        </p:spPr>
      </p:cxnSp>
      <p:cxnSp>
        <p:nvCxnSpPr>
          <p:cNvPr id="114" name="Google Shape;72;p2"/>
          <p:cNvCxnSpPr/>
          <p:nvPr/>
        </p:nvCxnSpPr>
        <p:spPr>
          <a:xfrm flipV="1">
            <a:off x="10827720" y="2257200"/>
            <a:ext cx="1147680" cy="1098360"/>
          </a:xfrm>
          <a:prstGeom prst="straightConnector1">
            <a:avLst/>
          </a:prstGeom>
          <a:ln w="9525">
            <a:solidFill>
              <a:srgbClr val="ffffff"/>
            </a:solidFill>
            <a:round/>
          </a:ln>
        </p:spPr>
      </p:cxnSp>
      <p:cxnSp>
        <p:nvCxnSpPr>
          <p:cNvPr id="115" name="Google Shape;73;p2"/>
          <p:cNvCxnSpPr/>
          <p:nvPr/>
        </p:nvCxnSpPr>
        <p:spPr>
          <a:xfrm flipV="1">
            <a:off x="1877400" y="1118880"/>
            <a:ext cx="272160" cy="230760"/>
          </a:xfrm>
          <a:prstGeom prst="straightConnector1">
            <a:avLst/>
          </a:prstGeom>
          <a:ln w="9525">
            <a:solidFill>
              <a:srgbClr val="ffffff"/>
            </a:solidFill>
            <a:round/>
          </a:ln>
        </p:spPr>
      </p:cxnSp>
      <p:cxnSp>
        <p:nvCxnSpPr>
          <p:cNvPr id="116" name="Google Shape;74;p2"/>
          <p:cNvCxnSpPr/>
          <p:nvPr/>
        </p:nvCxnSpPr>
        <p:spPr>
          <a:xfrm flipV="1">
            <a:off x="10131480" y="5293440"/>
            <a:ext cx="271800" cy="230760"/>
          </a:xfrm>
          <a:prstGeom prst="straightConnector1">
            <a:avLst/>
          </a:prstGeom>
          <a:ln w="9525">
            <a:solidFill>
              <a:srgbClr val="ffffff"/>
            </a:solidFill>
            <a:round/>
          </a:ln>
        </p:spPr>
      </p:cxnSp>
      <p:sp>
        <p:nvSpPr>
          <p:cNvPr id="117"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20"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23" name="Google Shape;11;p1"/>
          <p:cNvGrpSpPr/>
          <p:nvPr/>
        </p:nvGrpSpPr>
        <p:grpSpPr>
          <a:xfrm>
            <a:off x="239400" y="145080"/>
            <a:ext cx="11893320" cy="6516000"/>
            <a:chOff x="239400" y="145080"/>
            <a:chExt cx="11893320" cy="6516000"/>
          </a:xfrm>
        </p:grpSpPr>
        <p:sp>
          <p:nvSpPr>
            <p:cNvPr id="124"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78" name="Google Shape;147;p11"/>
          <p:cNvCxnSpPr/>
          <p:nvPr/>
        </p:nvCxnSpPr>
        <p:spPr>
          <a:xfrm flipV="1">
            <a:off x="2016000" y="5473080"/>
            <a:ext cx="1044360" cy="813600"/>
          </a:xfrm>
          <a:prstGeom prst="straightConnector1">
            <a:avLst/>
          </a:prstGeom>
          <a:ln w="9525">
            <a:solidFill>
              <a:srgbClr val="ffffff"/>
            </a:solidFill>
            <a:round/>
          </a:ln>
        </p:spPr>
      </p:cxnSp>
      <p:cxnSp>
        <p:nvCxnSpPr>
          <p:cNvPr id="179" name="Google Shape;148;p11"/>
          <p:cNvCxnSpPr/>
          <p:nvPr/>
        </p:nvCxnSpPr>
        <p:spPr>
          <a:xfrm flipV="1">
            <a:off x="2881440" y="435240"/>
            <a:ext cx="665280" cy="569880"/>
          </a:xfrm>
          <a:prstGeom prst="straightConnector1">
            <a:avLst/>
          </a:prstGeom>
          <a:ln w="9525">
            <a:solidFill>
              <a:srgbClr val="ffffff"/>
            </a:solidFill>
            <a:round/>
          </a:ln>
        </p:spPr>
      </p:cxnSp>
      <p:cxnSp>
        <p:nvCxnSpPr>
          <p:cNvPr id="180" name="Google Shape;149;p11"/>
          <p:cNvCxnSpPr/>
          <p:nvPr/>
        </p:nvCxnSpPr>
        <p:spPr>
          <a:xfrm flipV="1">
            <a:off x="7461360" y="6139080"/>
            <a:ext cx="637920" cy="542520"/>
          </a:xfrm>
          <a:prstGeom prst="straightConnector1">
            <a:avLst/>
          </a:prstGeom>
          <a:ln w="9525">
            <a:solidFill>
              <a:srgbClr val="ffffff"/>
            </a:solidFill>
            <a:round/>
          </a:ln>
        </p:spPr>
      </p:cxnSp>
      <p:cxnSp>
        <p:nvCxnSpPr>
          <p:cNvPr id="181" name="Google Shape;150;p11"/>
          <p:cNvCxnSpPr/>
          <p:nvPr/>
        </p:nvCxnSpPr>
        <p:spPr>
          <a:xfrm flipV="1">
            <a:off x="10658160" y="400320"/>
            <a:ext cx="1148040" cy="1098360"/>
          </a:xfrm>
          <a:prstGeom prst="straightConnector1">
            <a:avLst/>
          </a:prstGeom>
          <a:ln w="9525">
            <a:solidFill>
              <a:srgbClr val="ffffff"/>
            </a:solidFill>
            <a:round/>
          </a:ln>
        </p:spPr>
      </p:cxnSp>
      <p:cxnSp>
        <p:nvCxnSpPr>
          <p:cNvPr id="182" name="Google Shape;151;p11"/>
          <p:cNvCxnSpPr/>
          <p:nvPr/>
        </p:nvCxnSpPr>
        <p:spPr>
          <a:xfrm flipV="1">
            <a:off x="688680" y="834120"/>
            <a:ext cx="271800" cy="230760"/>
          </a:xfrm>
          <a:prstGeom prst="straightConnector1">
            <a:avLst/>
          </a:prstGeom>
          <a:ln w="9525">
            <a:solidFill>
              <a:srgbClr val="ffffff"/>
            </a:solidFill>
            <a:round/>
          </a:ln>
        </p:spPr>
      </p:cxnSp>
      <p:cxnSp>
        <p:nvCxnSpPr>
          <p:cNvPr id="183" name="Google Shape;152;p11"/>
          <p:cNvCxnSpPr/>
          <p:nvPr/>
        </p:nvCxnSpPr>
        <p:spPr>
          <a:xfrm flipV="1">
            <a:off x="11473560" y="4326120"/>
            <a:ext cx="271800" cy="230760"/>
          </a:xfrm>
          <a:prstGeom prst="straightConnector1">
            <a:avLst/>
          </a:prstGeom>
          <a:ln w="9525">
            <a:solidFill>
              <a:srgbClr val="ffffff"/>
            </a:solidFill>
            <a:round/>
          </a:ln>
        </p:spPr>
      </p:cxnSp>
      <p:cxnSp>
        <p:nvCxnSpPr>
          <p:cNvPr id="184" name="Google Shape;153;p11"/>
          <p:cNvCxnSpPr/>
          <p:nvPr/>
        </p:nvCxnSpPr>
        <p:spPr>
          <a:xfrm flipV="1">
            <a:off x="295560" y="3542400"/>
            <a:ext cx="664920" cy="56988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5"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88" name="Google Shape;11;p1"/>
          <p:cNvGrpSpPr/>
          <p:nvPr/>
        </p:nvGrpSpPr>
        <p:grpSpPr>
          <a:xfrm>
            <a:off x="239400" y="145080"/>
            <a:ext cx="11893320" cy="6516000"/>
            <a:chOff x="239400" y="145080"/>
            <a:chExt cx="11893320" cy="6516000"/>
          </a:xfrm>
        </p:grpSpPr>
        <p:sp>
          <p:nvSpPr>
            <p:cNvPr id="189"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1"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8"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5"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1"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8"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4"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1"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2"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7"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8"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43"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4"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5"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46" name="Google Shape;11;p1"/>
          <p:cNvGrpSpPr/>
          <p:nvPr/>
        </p:nvGrpSpPr>
        <p:grpSpPr>
          <a:xfrm>
            <a:off x="239400" y="145080"/>
            <a:ext cx="11893320" cy="6516000"/>
            <a:chOff x="239400" y="145080"/>
            <a:chExt cx="11893320" cy="6516000"/>
          </a:xfrm>
        </p:grpSpPr>
        <p:sp>
          <p:nvSpPr>
            <p:cNvPr id="247"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1"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2"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3"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4"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5"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6"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7"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8"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9"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0"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1"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2"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3"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4"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5"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6"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7"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8"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9"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0"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1"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2"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3"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4"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5"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6"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7"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8"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9"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0"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1"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2"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3"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4"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5"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6"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7"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8"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9"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0"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1"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2"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3"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4"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5"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6"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7"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8"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9"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00"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301" name="Google Shape;167;p13"/>
          <p:cNvCxnSpPr/>
          <p:nvPr/>
        </p:nvCxnSpPr>
        <p:spPr>
          <a:xfrm flipV="1">
            <a:off x="0" y="5049000"/>
            <a:ext cx="1044000" cy="813960"/>
          </a:xfrm>
          <a:prstGeom prst="straightConnector1">
            <a:avLst/>
          </a:prstGeom>
          <a:ln w="9525">
            <a:solidFill>
              <a:srgbClr val="ffffff"/>
            </a:solidFill>
            <a:round/>
          </a:ln>
        </p:spPr>
      </p:cxnSp>
      <p:cxnSp>
        <p:nvCxnSpPr>
          <p:cNvPr id="302" name="Google Shape;168;p13"/>
          <p:cNvCxnSpPr/>
          <p:nvPr/>
        </p:nvCxnSpPr>
        <p:spPr>
          <a:xfrm flipV="1">
            <a:off x="7756560" y="4479840"/>
            <a:ext cx="664920" cy="569880"/>
          </a:xfrm>
          <a:prstGeom prst="straightConnector1">
            <a:avLst/>
          </a:prstGeom>
          <a:ln w="9525">
            <a:solidFill>
              <a:srgbClr val="ffffff"/>
            </a:solidFill>
            <a:round/>
          </a:ln>
        </p:spPr>
      </p:cxnSp>
      <p:cxnSp>
        <p:nvCxnSpPr>
          <p:cNvPr id="303" name="Google Shape;169;p13"/>
          <p:cNvCxnSpPr/>
          <p:nvPr/>
        </p:nvCxnSpPr>
        <p:spPr>
          <a:xfrm flipV="1">
            <a:off x="7461360" y="6139080"/>
            <a:ext cx="637920" cy="542520"/>
          </a:xfrm>
          <a:prstGeom prst="straightConnector1">
            <a:avLst/>
          </a:prstGeom>
          <a:ln w="9525">
            <a:solidFill>
              <a:srgbClr val="ffffff"/>
            </a:solidFill>
            <a:round/>
          </a:ln>
        </p:spPr>
      </p:cxnSp>
      <p:cxnSp>
        <p:nvCxnSpPr>
          <p:cNvPr id="304" name="Google Shape;170;p13"/>
          <p:cNvCxnSpPr/>
          <p:nvPr/>
        </p:nvCxnSpPr>
        <p:spPr>
          <a:xfrm flipV="1">
            <a:off x="7566840" y="316080"/>
            <a:ext cx="954720" cy="808200"/>
          </a:xfrm>
          <a:prstGeom prst="straightConnector1">
            <a:avLst/>
          </a:prstGeom>
          <a:ln w="9525">
            <a:solidFill>
              <a:srgbClr val="ffffff"/>
            </a:solidFill>
            <a:round/>
          </a:ln>
        </p:spPr>
      </p:cxnSp>
      <p:cxnSp>
        <p:nvCxnSpPr>
          <p:cNvPr id="305" name="Google Shape;171;p13"/>
          <p:cNvCxnSpPr/>
          <p:nvPr/>
        </p:nvCxnSpPr>
        <p:spPr>
          <a:xfrm flipV="1">
            <a:off x="688680" y="834120"/>
            <a:ext cx="271800" cy="230760"/>
          </a:xfrm>
          <a:prstGeom prst="straightConnector1">
            <a:avLst/>
          </a:prstGeom>
          <a:ln w="9525">
            <a:solidFill>
              <a:srgbClr val="ffffff"/>
            </a:solidFill>
            <a:round/>
          </a:ln>
        </p:spPr>
      </p:cxnSp>
      <p:cxnSp>
        <p:nvCxnSpPr>
          <p:cNvPr id="306" name="Google Shape;172;p13"/>
          <p:cNvCxnSpPr/>
          <p:nvPr/>
        </p:nvCxnSpPr>
        <p:spPr>
          <a:xfrm flipV="1">
            <a:off x="9354600" y="6294960"/>
            <a:ext cx="271800" cy="230760"/>
          </a:xfrm>
          <a:prstGeom prst="straightConnector1">
            <a:avLst/>
          </a:prstGeom>
          <a:ln w="9525">
            <a:solidFill>
              <a:srgbClr val="ffffff"/>
            </a:solidFill>
            <a:round/>
          </a:ln>
        </p:spPr>
      </p:cxnSp>
      <p:sp>
        <p:nvSpPr>
          <p:cNvPr id="3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ffffff"/>
                </a:solidFill>
                <a:effectLst/>
                <a:uFillTx/>
                <a:latin typeface="Arial"/>
              </a:rPr>
              <a:t>Click to edit the title text format</a:t>
            </a:r>
            <a:endParaRPr b="0" lang="en-US" sz="4400" strike="noStrike" u="none">
              <a:solidFill>
                <a:srgbClr val="ffffff"/>
              </a:solidFill>
              <a:effectLst/>
              <a:uFillTx/>
              <a:latin typeface="Arial"/>
            </a:endParaRPr>
          </a:p>
        </p:txBody>
      </p:sp>
      <p:sp>
        <p:nvSpPr>
          <p:cNvPr id="30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effectLst/>
                <a:uFillTx/>
                <a:latin typeface="Arial"/>
              </a:rPr>
              <a:t>Click to edit the outline text format</a:t>
            </a:r>
            <a:endParaRPr b="0" lang="en-US" sz="32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2800" strike="noStrike" u="none">
                <a:solidFill>
                  <a:srgbClr val="ffffff"/>
                </a:solidFill>
                <a:effectLst/>
                <a:uFillTx/>
                <a:latin typeface="Times New Roman"/>
              </a:rPr>
              <a:t>Second Outline Level</a:t>
            </a:r>
            <a:endParaRPr b="0" lang="en-US" sz="2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2400" strike="noStrike" u="none">
                <a:solidFill>
                  <a:srgbClr val="ffffff"/>
                </a:solidFill>
                <a:effectLst/>
                <a:uFillTx/>
                <a:latin typeface="Times New Roman"/>
              </a:rPr>
              <a:t>Third Outline Level</a:t>
            </a:r>
            <a:endParaRPr b="0" lang="en-US" sz="24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2000" strike="noStrike" u="none">
                <a:solidFill>
                  <a:srgbClr val="ffffff"/>
                </a:solidFill>
                <a:effectLst/>
                <a:uFillTx/>
                <a:latin typeface="Times New Roman"/>
              </a:rPr>
              <a:t>Fourth Outline Level</a:t>
            </a:r>
            <a:endParaRPr b="0" lang="en-US" sz="20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Fifth Outline Level</a:t>
            </a:r>
            <a:endParaRPr b="0" lang="en-US" sz="20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Sixth Outline Level</a:t>
            </a:r>
            <a:endParaRPr b="0" lang="en-US" sz="20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Seventh Outline Level</a:t>
            </a:r>
            <a:endParaRPr b="0" lang="en-US" sz="20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81" r:id="rId2"/>
    <p:sldLayoutId id="2147483682" r:id="rId3"/>
    <p:sldLayoutId id="2147483683" r:id="rId4"/>
    <p:sldLayoutId id="2147483684" r:id="rId5"/>
    <p:sldLayoutId id="2147483685" r:id="rId6"/>
    <p:sldLayoutId id="2147483686" r:id="rId7"/>
    <p:sldLayoutId id="2147483687" r:id="rId8"/>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17"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18"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19"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320" name="Google Shape;11;p1"/>
          <p:cNvGrpSpPr/>
          <p:nvPr/>
        </p:nvGrpSpPr>
        <p:grpSpPr>
          <a:xfrm>
            <a:off x="239400" y="145080"/>
            <a:ext cx="11893320" cy="6516000"/>
            <a:chOff x="239400" y="145080"/>
            <a:chExt cx="11893320" cy="6516000"/>
          </a:xfrm>
        </p:grpSpPr>
        <p:sp>
          <p:nvSpPr>
            <p:cNvPr id="321"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2"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3"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4"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5"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6"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7"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8"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9"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0"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1"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2"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3"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4"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5"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6"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7"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8"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9"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0"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1"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2"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3"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4"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5"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6"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7"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8"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9"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0"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1"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2"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3"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4"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5"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6"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7"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8"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9"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0"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1"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2"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3"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4"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5"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6"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7"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8"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9"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0"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1"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2"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3"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4"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375" name="Google Shape;167;p13"/>
          <p:cNvCxnSpPr/>
          <p:nvPr/>
        </p:nvCxnSpPr>
        <p:spPr>
          <a:xfrm flipV="1">
            <a:off x="0" y="5049000"/>
            <a:ext cx="1044000" cy="813960"/>
          </a:xfrm>
          <a:prstGeom prst="straightConnector1">
            <a:avLst/>
          </a:prstGeom>
          <a:ln w="9525">
            <a:solidFill>
              <a:srgbClr val="ffffff"/>
            </a:solidFill>
            <a:round/>
          </a:ln>
        </p:spPr>
      </p:cxnSp>
      <p:cxnSp>
        <p:nvCxnSpPr>
          <p:cNvPr id="376" name="Google Shape;168;p13"/>
          <p:cNvCxnSpPr/>
          <p:nvPr/>
        </p:nvCxnSpPr>
        <p:spPr>
          <a:xfrm flipV="1">
            <a:off x="7756560" y="4479840"/>
            <a:ext cx="664920" cy="569880"/>
          </a:xfrm>
          <a:prstGeom prst="straightConnector1">
            <a:avLst/>
          </a:prstGeom>
          <a:ln w="9525">
            <a:solidFill>
              <a:srgbClr val="ffffff"/>
            </a:solidFill>
            <a:round/>
          </a:ln>
        </p:spPr>
      </p:cxnSp>
      <p:cxnSp>
        <p:nvCxnSpPr>
          <p:cNvPr id="377" name="Google Shape;169;p13"/>
          <p:cNvCxnSpPr/>
          <p:nvPr/>
        </p:nvCxnSpPr>
        <p:spPr>
          <a:xfrm flipV="1">
            <a:off x="7461360" y="6139080"/>
            <a:ext cx="637920" cy="542520"/>
          </a:xfrm>
          <a:prstGeom prst="straightConnector1">
            <a:avLst/>
          </a:prstGeom>
          <a:ln w="9525">
            <a:solidFill>
              <a:srgbClr val="ffffff"/>
            </a:solidFill>
            <a:round/>
          </a:ln>
        </p:spPr>
      </p:cxnSp>
      <p:cxnSp>
        <p:nvCxnSpPr>
          <p:cNvPr id="378" name="Google Shape;170;p13"/>
          <p:cNvCxnSpPr/>
          <p:nvPr/>
        </p:nvCxnSpPr>
        <p:spPr>
          <a:xfrm flipV="1">
            <a:off x="7566840" y="316080"/>
            <a:ext cx="954720" cy="808200"/>
          </a:xfrm>
          <a:prstGeom prst="straightConnector1">
            <a:avLst/>
          </a:prstGeom>
          <a:ln w="9525">
            <a:solidFill>
              <a:srgbClr val="ffffff"/>
            </a:solidFill>
            <a:round/>
          </a:ln>
        </p:spPr>
      </p:cxnSp>
      <p:cxnSp>
        <p:nvCxnSpPr>
          <p:cNvPr id="379" name="Google Shape;171;p13"/>
          <p:cNvCxnSpPr/>
          <p:nvPr/>
        </p:nvCxnSpPr>
        <p:spPr>
          <a:xfrm flipV="1">
            <a:off x="688680" y="834120"/>
            <a:ext cx="271800" cy="230760"/>
          </a:xfrm>
          <a:prstGeom prst="straightConnector1">
            <a:avLst/>
          </a:prstGeom>
          <a:ln w="9525">
            <a:solidFill>
              <a:srgbClr val="ffffff"/>
            </a:solidFill>
            <a:round/>
          </a:ln>
        </p:spPr>
      </p:cxnSp>
      <p:cxnSp>
        <p:nvCxnSpPr>
          <p:cNvPr id="380" name="Google Shape;172;p13"/>
          <p:cNvCxnSpPr/>
          <p:nvPr/>
        </p:nvCxnSpPr>
        <p:spPr>
          <a:xfrm flipV="1">
            <a:off x="9354600" y="6294960"/>
            <a:ext cx="271800" cy="230760"/>
          </a:xfrm>
          <a:prstGeom prst="straightConnector1">
            <a:avLst/>
          </a:prstGeom>
          <a:ln w="9525">
            <a:solidFill>
              <a:srgbClr val="ffffff"/>
            </a:solidFill>
            <a:round/>
          </a:ln>
        </p:spPr>
      </p:cxnSp>
      <p:sp>
        <p:nvSpPr>
          <p:cNvPr id="381"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689"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84"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5"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6"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387" name="Google Shape;11;p1"/>
          <p:cNvGrpSpPr/>
          <p:nvPr/>
        </p:nvGrpSpPr>
        <p:grpSpPr>
          <a:xfrm>
            <a:off x="239400" y="145080"/>
            <a:ext cx="11893320" cy="6516000"/>
            <a:chOff x="239400" y="145080"/>
            <a:chExt cx="11893320" cy="6516000"/>
          </a:xfrm>
        </p:grpSpPr>
        <p:sp>
          <p:nvSpPr>
            <p:cNvPr id="388"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9"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0"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1"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2"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3"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4"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5"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6"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7"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8"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9"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0"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1"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2"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3"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4"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5"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6"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7"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8"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9"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0"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1"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2"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3"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4"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5"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6"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7"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8"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9"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0"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1"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2"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3"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4"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5"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6"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7"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8"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9"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0"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1"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2"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3"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4"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5"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6"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7"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8"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9"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0"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1"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442" name="Google Shape;167;p13"/>
          <p:cNvCxnSpPr/>
          <p:nvPr/>
        </p:nvCxnSpPr>
        <p:spPr>
          <a:xfrm flipV="1">
            <a:off x="0" y="5049000"/>
            <a:ext cx="1044000" cy="813960"/>
          </a:xfrm>
          <a:prstGeom prst="straightConnector1">
            <a:avLst/>
          </a:prstGeom>
          <a:ln w="9525">
            <a:solidFill>
              <a:srgbClr val="ffffff"/>
            </a:solidFill>
            <a:round/>
          </a:ln>
        </p:spPr>
      </p:cxnSp>
      <p:cxnSp>
        <p:nvCxnSpPr>
          <p:cNvPr id="443" name="Google Shape;168;p13"/>
          <p:cNvCxnSpPr/>
          <p:nvPr/>
        </p:nvCxnSpPr>
        <p:spPr>
          <a:xfrm flipV="1">
            <a:off x="7756560" y="4479840"/>
            <a:ext cx="664920" cy="569880"/>
          </a:xfrm>
          <a:prstGeom prst="straightConnector1">
            <a:avLst/>
          </a:prstGeom>
          <a:ln w="9525">
            <a:solidFill>
              <a:srgbClr val="ffffff"/>
            </a:solidFill>
            <a:round/>
          </a:ln>
        </p:spPr>
      </p:cxnSp>
      <p:cxnSp>
        <p:nvCxnSpPr>
          <p:cNvPr id="444" name="Google Shape;169;p13"/>
          <p:cNvCxnSpPr/>
          <p:nvPr/>
        </p:nvCxnSpPr>
        <p:spPr>
          <a:xfrm flipV="1">
            <a:off x="7461360" y="6139080"/>
            <a:ext cx="637920" cy="542520"/>
          </a:xfrm>
          <a:prstGeom prst="straightConnector1">
            <a:avLst/>
          </a:prstGeom>
          <a:ln w="9525">
            <a:solidFill>
              <a:srgbClr val="ffffff"/>
            </a:solidFill>
            <a:round/>
          </a:ln>
        </p:spPr>
      </p:cxnSp>
      <p:cxnSp>
        <p:nvCxnSpPr>
          <p:cNvPr id="445" name="Google Shape;170;p13"/>
          <p:cNvCxnSpPr/>
          <p:nvPr/>
        </p:nvCxnSpPr>
        <p:spPr>
          <a:xfrm flipV="1">
            <a:off x="7566840" y="316080"/>
            <a:ext cx="954720" cy="808200"/>
          </a:xfrm>
          <a:prstGeom prst="straightConnector1">
            <a:avLst/>
          </a:prstGeom>
          <a:ln w="9525">
            <a:solidFill>
              <a:srgbClr val="ffffff"/>
            </a:solidFill>
            <a:round/>
          </a:ln>
        </p:spPr>
      </p:cxnSp>
      <p:cxnSp>
        <p:nvCxnSpPr>
          <p:cNvPr id="446" name="Google Shape;171;p13"/>
          <p:cNvCxnSpPr/>
          <p:nvPr/>
        </p:nvCxnSpPr>
        <p:spPr>
          <a:xfrm flipV="1">
            <a:off x="688680" y="834120"/>
            <a:ext cx="271800" cy="230760"/>
          </a:xfrm>
          <a:prstGeom prst="straightConnector1">
            <a:avLst/>
          </a:prstGeom>
          <a:ln w="9525">
            <a:solidFill>
              <a:srgbClr val="ffffff"/>
            </a:solidFill>
            <a:round/>
          </a:ln>
        </p:spPr>
      </p:cxnSp>
      <p:cxnSp>
        <p:nvCxnSpPr>
          <p:cNvPr id="447" name="Google Shape;172;p13"/>
          <p:cNvCxnSpPr/>
          <p:nvPr/>
        </p:nvCxnSpPr>
        <p:spPr>
          <a:xfrm flipV="1">
            <a:off x="9354600" y="6294960"/>
            <a:ext cx="271800" cy="23076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69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8" name="PlaceHolder 2"/>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427BAAC6-329A-4BF4-B0EA-1A8E4B47EFBF}" type="slidenum">
              <a:rPr b="0" lang="en-US" sz="1200" strike="noStrike" u="none">
                <a:solidFill>
                  <a:schemeClr val="dk1">
                    <a:tint val="82000"/>
                  </a:schemeClr>
                </a:solidFill>
                <a:effectLst/>
                <a:uFillTx/>
                <a:latin typeface="Times New Bastard"/>
              </a:rPr>
              <a:t>1</a:t>
            </a:fld>
            <a:endParaRPr b="0" lang="en-US" sz="1200" strike="noStrike" u="none">
              <a:solidFill>
                <a:srgbClr val="000000"/>
              </a:solidFill>
              <a:effectLst/>
              <a:uFillTx/>
              <a:latin typeface="Times New Roman"/>
            </a:endParaRPr>
          </a:p>
        </p:txBody>
      </p:sp>
      <p:sp>
        <p:nvSpPr>
          <p:cNvPr id="9" name="PlaceHolder 3"/>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448"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9"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0"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451" name="Google Shape;11;p1"/>
          <p:cNvGrpSpPr/>
          <p:nvPr/>
        </p:nvGrpSpPr>
        <p:grpSpPr>
          <a:xfrm>
            <a:off x="239400" y="145080"/>
            <a:ext cx="11893320" cy="6516000"/>
            <a:chOff x="239400" y="145080"/>
            <a:chExt cx="11893320" cy="6516000"/>
          </a:xfrm>
        </p:grpSpPr>
        <p:sp>
          <p:nvSpPr>
            <p:cNvPr id="452"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3"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4"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5"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6"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7"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8"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9"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0"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1"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2"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3"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4"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5"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6"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7"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8"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9"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0"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1"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2"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3"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4"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5"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6"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7"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8"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9"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0"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1"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2"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3"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4"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5"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6"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7"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8"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9"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0"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1"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2"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3"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4"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5"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6"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7"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8"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9"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0"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1"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2"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3"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4"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5"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506" name="Google Shape;167;p13"/>
          <p:cNvCxnSpPr/>
          <p:nvPr/>
        </p:nvCxnSpPr>
        <p:spPr>
          <a:xfrm flipV="1">
            <a:off x="0" y="5049000"/>
            <a:ext cx="1044000" cy="813960"/>
          </a:xfrm>
          <a:prstGeom prst="straightConnector1">
            <a:avLst/>
          </a:prstGeom>
          <a:ln w="9525">
            <a:solidFill>
              <a:srgbClr val="ffffff"/>
            </a:solidFill>
            <a:round/>
          </a:ln>
        </p:spPr>
      </p:cxnSp>
      <p:cxnSp>
        <p:nvCxnSpPr>
          <p:cNvPr id="507" name="Google Shape;168;p13"/>
          <p:cNvCxnSpPr/>
          <p:nvPr/>
        </p:nvCxnSpPr>
        <p:spPr>
          <a:xfrm flipV="1">
            <a:off x="7756560" y="4479840"/>
            <a:ext cx="664920" cy="569880"/>
          </a:xfrm>
          <a:prstGeom prst="straightConnector1">
            <a:avLst/>
          </a:prstGeom>
          <a:ln w="9525">
            <a:solidFill>
              <a:srgbClr val="ffffff"/>
            </a:solidFill>
            <a:round/>
          </a:ln>
        </p:spPr>
      </p:cxnSp>
      <p:cxnSp>
        <p:nvCxnSpPr>
          <p:cNvPr id="508" name="Google Shape;169;p13"/>
          <p:cNvCxnSpPr/>
          <p:nvPr/>
        </p:nvCxnSpPr>
        <p:spPr>
          <a:xfrm flipV="1">
            <a:off x="7461360" y="6139080"/>
            <a:ext cx="637920" cy="542520"/>
          </a:xfrm>
          <a:prstGeom prst="straightConnector1">
            <a:avLst/>
          </a:prstGeom>
          <a:ln w="9525">
            <a:solidFill>
              <a:srgbClr val="ffffff"/>
            </a:solidFill>
            <a:round/>
          </a:ln>
        </p:spPr>
      </p:cxnSp>
      <p:cxnSp>
        <p:nvCxnSpPr>
          <p:cNvPr id="509" name="Google Shape;170;p13"/>
          <p:cNvCxnSpPr/>
          <p:nvPr/>
        </p:nvCxnSpPr>
        <p:spPr>
          <a:xfrm flipV="1">
            <a:off x="7566840" y="316080"/>
            <a:ext cx="954720" cy="808200"/>
          </a:xfrm>
          <a:prstGeom prst="straightConnector1">
            <a:avLst/>
          </a:prstGeom>
          <a:ln w="9525">
            <a:solidFill>
              <a:srgbClr val="ffffff"/>
            </a:solidFill>
            <a:round/>
          </a:ln>
        </p:spPr>
      </p:cxnSp>
      <p:cxnSp>
        <p:nvCxnSpPr>
          <p:cNvPr id="510" name="Google Shape;171;p13"/>
          <p:cNvCxnSpPr/>
          <p:nvPr/>
        </p:nvCxnSpPr>
        <p:spPr>
          <a:xfrm flipV="1">
            <a:off x="688680" y="834120"/>
            <a:ext cx="271800" cy="230760"/>
          </a:xfrm>
          <a:prstGeom prst="straightConnector1">
            <a:avLst/>
          </a:prstGeom>
          <a:ln w="9525">
            <a:solidFill>
              <a:srgbClr val="ffffff"/>
            </a:solidFill>
            <a:round/>
          </a:ln>
        </p:spPr>
      </p:cxnSp>
      <p:cxnSp>
        <p:nvCxnSpPr>
          <p:cNvPr id="511" name="Google Shape;172;p13"/>
          <p:cNvCxnSpPr/>
          <p:nvPr/>
        </p:nvCxnSpPr>
        <p:spPr>
          <a:xfrm flipV="1">
            <a:off x="9354600" y="6294960"/>
            <a:ext cx="271800" cy="23076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693"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12"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13"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14"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515" name="Google Shape;11;p1"/>
          <p:cNvGrpSpPr/>
          <p:nvPr/>
        </p:nvGrpSpPr>
        <p:grpSpPr>
          <a:xfrm>
            <a:off x="239400" y="145080"/>
            <a:ext cx="11893320" cy="6516000"/>
            <a:chOff x="239400" y="145080"/>
            <a:chExt cx="11893320" cy="6516000"/>
          </a:xfrm>
        </p:grpSpPr>
        <p:sp>
          <p:nvSpPr>
            <p:cNvPr id="516"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17"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18"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19"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0"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1"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2"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3"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4"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5"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6"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7"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8"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9"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0"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1"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2"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3"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4"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5"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6"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7"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8"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9"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0"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1"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2"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3"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4"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5"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6"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7"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8"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9"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0"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1"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2"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3"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4"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5"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6"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7"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8"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9"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0"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1"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2"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3"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4"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5"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6"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7"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8"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9"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570" name="Google Shape;167;p13"/>
          <p:cNvCxnSpPr/>
          <p:nvPr/>
        </p:nvCxnSpPr>
        <p:spPr>
          <a:xfrm flipV="1">
            <a:off x="0" y="5049000"/>
            <a:ext cx="1044000" cy="813960"/>
          </a:xfrm>
          <a:prstGeom prst="straightConnector1">
            <a:avLst/>
          </a:prstGeom>
          <a:ln w="9525">
            <a:solidFill>
              <a:srgbClr val="ffffff"/>
            </a:solidFill>
            <a:round/>
          </a:ln>
        </p:spPr>
      </p:cxnSp>
      <p:cxnSp>
        <p:nvCxnSpPr>
          <p:cNvPr id="571" name="Google Shape;168;p13"/>
          <p:cNvCxnSpPr/>
          <p:nvPr/>
        </p:nvCxnSpPr>
        <p:spPr>
          <a:xfrm flipV="1">
            <a:off x="7756560" y="4479840"/>
            <a:ext cx="664920" cy="569880"/>
          </a:xfrm>
          <a:prstGeom prst="straightConnector1">
            <a:avLst/>
          </a:prstGeom>
          <a:ln w="9525">
            <a:solidFill>
              <a:srgbClr val="ffffff"/>
            </a:solidFill>
            <a:round/>
          </a:ln>
        </p:spPr>
      </p:cxnSp>
      <p:cxnSp>
        <p:nvCxnSpPr>
          <p:cNvPr id="572" name="Google Shape;169;p13"/>
          <p:cNvCxnSpPr/>
          <p:nvPr/>
        </p:nvCxnSpPr>
        <p:spPr>
          <a:xfrm flipV="1">
            <a:off x="7461360" y="6139080"/>
            <a:ext cx="637920" cy="542520"/>
          </a:xfrm>
          <a:prstGeom prst="straightConnector1">
            <a:avLst/>
          </a:prstGeom>
          <a:ln w="9525">
            <a:solidFill>
              <a:srgbClr val="ffffff"/>
            </a:solidFill>
            <a:round/>
          </a:ln>
        </p:spPr>
      </p:cxnSp>
      <p:cxnSp>
        <p:nvCxnSpPr>
          <p:cNvPr id="573" name="Google Shape;170;p13"/>
          <p:cNvCxnSpPr/>
          <p:nvPr/>
        </p:nvCxnSpPr>
        <p:spPr>
          <a:xfrm flipV="1">
            <a:off x="7566840" y="316080"/>
            <a:ext cx="954720" cy="808200"/>
          </a:xfrm>
          <a:prstGeom prst="straightConnector1">
            <a:avLst/>
          </a:prstGeom>
          <a:ln w="9525">
            <a:solidFill>
              <a:srgbClr val="ffffff"/>
            </a:solidFill>
            <a:round/>
          </a:ln>
        </p:spPr>
      </p:cxnSp>
      <p:cxnSp>
        <p:nvCxnSpPr>
          <p:cNvPr id="574" name="Google Shape;171;p13"/>
          <p:cNvCxnSpPr/>
          <p:nvPr/>
        </p:nvCxnSpPr>
        <p:spPr>
          <a:xfrm flipV="1">
            <a:off x="688680" y="834120"/>
            <a:ext cx="271800" cy="230760"/>
          </a:xfrm>
          <a:prstGeom prst="straightConnector1">
            <a:avLst/>
          </a:prstGeom>
          <a:ln w="9525">
            <a:solidFill>
              <a:srgbClr val="ffffff"/>
            </a:solidFill>
            <a:round/>
          </a:ln>
        </p:spPr>
      </p:cxnSp>
      <p:cxnSp>
        <p:nvCxnSpPr>
          <p:cNvPr id="575" name="Google Shape;172;p13"/>
          <p:cNvCxnSpPr/>
          <p:nvPr/>
        </p:nvCxnSpPr>
        <p:spPr>
          <a:xfrm flipV="1">
            <a:off x="9354600" y="6294960"/>
            <a:ext cx="271800" cy="230760"/>
          </a:xfrm>
          <a:prstGeom prst="straightConnector1">
            <a:avLst/>
          </a:prstGeom>
          <a:ln w="9525">
            <a:solidFill>
              <a:srgbClr val="ffffff"/>
            </a:solidFill>
            <a:round/>
          </a:ln>
        </p:spPr>
      </p:cxnSp>
      <p:sp>
        <p:nvSpPr>
          <p:cNvPr id="576"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
        <p:nvSpPr>
          <p:cNvPr id="577"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95"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80"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1"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2"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583" name="Google Shape;11;p1"/>
          <p:cNvGrpSpPr/>
          <p:nvPr/>
        </p:nvGrpSpPr>
        <p:grpSpPr>
          <a:xfrm>
            <a:off x="239400" y="145080"/>
            <a:ext cx="11893320" cy="6516000"/>
            <a:chOff x="239400" y="145080"/>
            <a:chExt cx="11893320" cy="6516000"/>
          </a:xfrm>
        </p:grpSpPr>
        <p:sp>
          <p:nvSpPr>
            <p:cNvPr id="584"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5"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6"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7"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8"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9"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0"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1"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2"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3"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4"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5"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6"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7"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8"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9"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0"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1"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2"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3"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4"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5"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6"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7"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8"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9"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0"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1"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2"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3"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4"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5"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6"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7"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8"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9"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0"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1"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2"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3"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4"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5"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6"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7"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8"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9"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0"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1"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2"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3"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4"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5"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6"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7"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638" name="Google Shape;167;p13"/>
          <p:cNvCxnSpPr/>
          <p:nvPr/>
        </p:nvCxnSpPr>
        <p:spPr>
          <a:xfrm flipV="1">
            <a:off x="0" y="5049000"/>
            <a:ext cx="1044000" cy="813960"/>
          </a:xfrm>
          <a:prstGeom prst="straightConnector1">
            <a:avLst/>
          </a:prstGeom>
          <a:ln w="9525">
            <a:solidFill>
              <a:srgbClr val="ffffff"/>
            </a:solidFill>
            <a:round/>
          </a:ln>
        </p:spPr>
      </p:cxnSp>
      <p:cxnSp>
        <p:nvCxnSpPr>
          <p:cNvPr id="639" name="Google Shape;168;p13"/>
          <p:cNvCxnSpPr/>
          <p:nvPr/>
        </p:nvCxnSpPr>
        <p:spPr>
          <a:xfrm flipV="1">
            <a:off x="7756560" y="4479840"/>
            <a:ext cx="664920" cy="569880"/>
          </a:xfrm>
          <a:prstGeom prst="straightConnector1">
            <a:avLst/>
          </a:prstGeom>
          <a:ln w="9525">
            <a:solidFill>
              <a:srgbClr val="ffffff"/>
            </a:solidFill>
            <a:round/>
          </a:ln>
        </p:spPr>
      </p:cxnSp>
      <p:cxnSp>
        <p:nvCxnSpPr>
          <p:cNvPr id="640" name="Google Shape;169;p13"/>
          <p:cNvCxnSpPr/>
          <p:nvPr/>
        </p:nvCxnSpPr>
        <p:spPr>
          <a:xfrm flipV="1">
            <a:off x="7461360" y="6139080"/>
            <a:ext cx="637920" cy="542520"/>
          </a:xfrm>
          <a:prstGeom prst="straightConnector1">
            <a:avLst/>
          </a:prstGeom>
          <a:ln w="9525">
            <a:solidFill>
              <a:srgbClr val="ffffff"/>
            </a:solidFill>
            <a:round/>
          </a:ln>
        </p:spPr>
      </p:cxnSp>
      <p:cxnSp>
        <p:nvCxnSpPr>
          <p:cNvPr id="641" name="Google Shape;170;p13"/>
          <p:cNvCxnSpPr/>
          <p:nvPr/>
        </p:nvCxnSpPr>
        <p:spPr>
          <a:xfrm flipV="1">
            <a:off x="7566840" y="316080"/>
            <a:ext cx="954720" cy="808200"/>
          </a:xfrm>
          <a:prstGeom prst="straightConnector1">
            <a:avLst/>
          </a:prstGeom>
          <a:ln w="9525">
            <a:solidFill>
              <a:srgbClr val="ffffff"/>
            </a:solidFill>
            <a:round/>
          </a:ln>
        </p:spPr>
      </p:cxnSp>
      <p:cxnSp>
        <p:nvCxnSpPr>
          <p:cNvPr id="642" name="Google Shape;171;p13"/>
          <p:cNvCxnSpPr/>
          <p:nvPr/>
        </p:nvCxnSpPr>
        <p:spPr>
          <a:xfrm flipV="1">
            <a:off x="688680" y="834120"/>
            <a:ext cx="271800" cy="230760"/>
          </a:xfrm>
          <a:prstGeom prst="straightConnector1">
            <a:avLst/>
          </a:prstGeom>
          <a:ln w="9525">
            <a:solidFill>
              <a:srgbClr val="ffffff"/>
            </a:solidFill>
            <a:round/>
          </a:ln>
        </p:spPr>
      </p:cxnSp>
      <p:cxnSp>
        <p:nvCxnSpPr>
          <p:cNvPr id="643" name="Google Shape;172;p13"/>
          <p:cNvCxnSpPr/>
          <p:nvPr/>
        </p:nvCxnSpPr>
        <p:spPr>
          <a:xfrm flipV="1">
            <a:off x="9354600" y="6294960"/>
            <a:ext cx="271800" cy="230760"/>
          </a:xfrm>
          <a:prstGeom prst="straightConnector1">
            <a:avLst/>
          </a:prstGeom>
          <a:ln w="9525">
            <a:solidFill>
              <a:srgbClr val="ffffff"/>
            </a:solidFill>
            <a:round/>
          </a:ln>
        </p:spPr>
      </p:cxnSp>
      <p:sp>
        <p:nvSpPr>
          <p:cNvPr id="644"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697"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46"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47"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48"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649" name="Google Shape;11;p1"/>
          <p:cNvGrpSpPr/>
          <p:nvPr/>
        </p:nvGrpSpPr>
        <p:grpSpPr>
          <a:xfrm>
            <a:off x="239400" y="145080"/>
            <a:ext cx="11893320" cy="6516000"/>
            <a:chOff x="239400" y="145080"/>
            <a:chExt cx="11893320" cy="6516000"/>
          </a:xfrm>
        </p:grpSpPr>
        <p:sp>
          <p:nvSpPr>
            <p:cNvPr id="650"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1"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2"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3"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4"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5"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6"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7"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8"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9"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0"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1"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2"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3"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4"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5"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6"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7"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8"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9"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0"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1"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2"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3"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4"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5"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6"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7"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8"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9"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0"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1"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2"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3"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4"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5"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6"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7"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8"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9"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0"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1"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2"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3"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4"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5"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6"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7"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8"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9"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0"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1"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2"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3"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704" name="Google Shape;167;p13"/>
          <p:cNvCxnSpPr/>
          <p:nvPr/>
        </p:nvCxnSpPr>
        <p:spPr>
          <a:xfrm flipV="1">
            <a:off x="0" y="5049000"/>
            <a:ext cx="1044000" cy="813960"/>
          </a:xfrm>
          <a:prstGeom prst="straightConnector1">
            <a:avLst/>
          </a:prstGeom>
          <a:ln w="9525">
            <a:solidFill>
              <a:srgbClr val="ffffff"/>
            </a:solidFill>
            <a:round/>
          </a:ln>
        </p:spPr>
      </p:cxnSp>
      <p:cxnSp>
        <p:nvCxnSpPr>
          <p:cNvPr id="705" name="Google Shape;168;p13"/>
          <p:cNvCxnSpPr/>
          <p:nvPr/>
        </p:nvCxnSpPr>
        <p:spPr>
          <a:xfrm flipV="1">
            <a:off x="7756560" y="4479840"/>
            <a:ext cx="664920" cy="569880"/>
          </a:xfrm>
          <a:prstGeom prst="straightConnector1">
            <a:avLst/>
          </a:prstGeom>
          <a:ln w="9525">
            <a:solidFill>
              <a:srgbClr val="ffffff"/>
            </a:solidFill>
            <a:round/>
          </a:ln>
        </p:spPr>
      </p:cxnSp>
      <p:cxnSp>
        <p:nvCxnSpPr>
          <p:cNvPr id="706" name="Google Shape;169;p13"/>
          <p:cNvCxnSpPr/>
          <p:nvPr/>
        </p:nvCxnSpPr>
        <p:spPr>
          <a:xfrm flipV="1">
            <a:off x="7461360" y="6139080"/>
            <a:ext cx="637920" cy="542520"/>
          </a:xfrm>
          <a:prstGeom prst="straightConnector1">
            <a:avLst/>
          </a:prstGeom>
          <a:ln w="9525">
            <a:solidFill>
              <a:srgbClr val="ffffff"/>
            </a:solidFill>
            <a:round/>
          </a:ln>
        </p:spPr>
      </p:cxnSp>
      <p:cxnSp>
        <p:nvCxnSpPr>
          <p:cNvPr id="707" name="Google Shape;170;p13"/>
          <p:cNvCxnSpPr/>
          <p:nvPr/>
        </p:nvCxnSpPr>
        <p:spPr>
          <a:xfrm flipV="1">
            <a:off x="7566840" y="316080"/>
            <a:ext cx="954720" cy="808200"/>
          </a:xfrm>
          <a:prstGeom prst="straightConnector1">
            <a:avLst/>
          </a:prstGeom>
          <a:ln w="9525">
            <a:solidFill>
              <a:srgbClr val="ffffff"/>
            </a:solidFill>
            <a:round/>
          </a:ln>
        </p:spPr>
      </p:cxnSp>
      <p:cxnSp>
        <p:nvCxnSpPr>
          <p:cNvPr id="708" name="Google Shape;171;p13"/>
          <p:cNvCxnSpPr/>
          <p:nvPr/>
        </p:nvCxnSpPr>
        <p:spPr>
          <a:xfrm flipV="1">
            <a:off x="688680" y="834120"/>
            <a:ext cx="271800" cy="230760"/>
          </a:xfrm>
          <a:prstGeom prst="straightConnector1">
            <a:avLst/>
          </a:prstGeom>
          <a:ln w="9525">
            <a:solidFill>
              <a:srgbClr val="ffffff"/>
            </a:solidFill>
            <a:round/>
          </a:ln>
        </p:spPr>
      </p:cxnSp>
      <p:cxnSp>
        <p:nvCxnSpPr>
          <p:cNvPr id="709" name="Google Shape;172;p13"/>
          <p:cNvCxnSpPr/>
          <p:nvPr/>
        </p:nvCxnSpPr>
        <p:spPr>
          <a:xfrm flipV="1">
            <a:off x="9354600" y="6294960"/>
            <a:ext cx="271800" cy="230760"/>
          </a:xfrm>
          <a:prstGeom prst="straightConnector1">
            <a:avLst/>
          </a:prstGeom>
          <a:ln w="9525">
            <a:solidFill>
              <a:srgbClr val="ffffff"/>
            </a:solidFill>
            <a:round/>
          </a:ln>
        </p:spPr>
      </p:cxnSp>
      <p:sp>
        <p:nvSpPr>
          <p:cNvPr id="710"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
        <p:nvSpPr>
          <p:cNvPr id="711"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
        <p:nvSpPr>
          <p:cNvPr id="712"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99"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16"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17"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18"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719" name="Google Shape;11;p1"/>
          <p:cNvGrpSpPr/>
          <p:nvPr/>
        </p:nvGrpSpPr>
        <p:grpSpPr>
          <a:xfrm>
            <a:off x="239400" y="145080"/>
            <a:ext cx="11893320" cy="6516000"/>
            <a:chOff x="239400" y="145080"/>
            <a:chExt cx="11893320" cy="6516000"/>
          </a:xfrm>
        </p:grpSpPr>
        <p:sp>
          <p:nvSpPr>
            <p:cNvPr id="720"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1"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2"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3"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4"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5"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6"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7"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8"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9"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0"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1"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2"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3"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4"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5"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6"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7"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8"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9"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0"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1"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2"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3"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4"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5"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6"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7"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8"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9"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0"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1"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2"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3"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4"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5"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6"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7"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8"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9"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0"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1"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2"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3"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4"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5"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6"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7"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8"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9"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0"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1"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2"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3"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774" name="Google Shape;176;p14"/>
          <p:cNvCxnSpPr/>
          <p:nvPr/>
        </p:nvCxnSpPr>
        <p:spPr>
          <a:xfrm flipV="1">
            <a:off x="1951560" y="3465720"/>
            <a:ext cx="512640" cy="51264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01"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75"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6"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7"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778" name="Google Shape;11;p1"/>
          <p:cNvGrpSpPr/>
          <p:nvPr/>
        </p:nvGrpSpPr>
        <p:grpSpPr>
          <a:xfrm>
            <a:off x="239400" y="145080"/>
            <a:ext cx="11893320" cy="6516000"/>
            <a:chOff x="239400" y="145080"/>
            <a:chExt cx="11893320" cy="6516000"/>
          </a:xfrm>
        </p:grpSpPr>
        <p:sp>
          <p:nvSpPr>
            <p:cNvPr id="779"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0"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1"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2"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3"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4"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5"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6"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7"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8"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9"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0"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1"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2"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3"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4"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5"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6"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7"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8"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9"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0"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1"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2"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3"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4"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5"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6"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7"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8"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9"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0"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1"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2"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3"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4"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5"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6"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7"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8"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9"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0"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1"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2"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3"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4"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5"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6"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7"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8"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9"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0"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1"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2"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03"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833"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4"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5"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836" name="Google Shape;11;p1"/>
          <p:cNvGrpSpPr/>
          <p:nvPr/>
        </p:nvGrpSpPr>
        <p:grpSpPr>
          <a:xfrm>
            <a:off x="239400" y="145080"/>
            <a:ext cx="11893320" cy="6516000"/>
            <a:chOff x="239400" y="145080"/>
            <a:chExt cx="11893320" cy="6516000"/>
          </a:xfrm>
        </p:grpSpPr>
        <p:sp>
          <p:nvSpPr>
            <p:cNvPr id="837"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8"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9"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0"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1"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2"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3"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4"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5"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6"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7"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8"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9"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0"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1"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2"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3"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4"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5"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6"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7"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8"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9"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0"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1"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2"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3"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4"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5"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6"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7"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8"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9"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0"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1"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2"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3"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4"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5"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6"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7"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8"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9"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0"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1"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2"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3"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4"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5"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6"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7"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8"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9"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0"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891" name="Google Shape;193;p16"/>
          <p:cNvCxnSpPr/>
          <p:nvPr/>
        </p:nvCxnSpPr>
        <p:spPr>
          <a:xfrm flipV="1">
            <a:off x="787320" y="2443320"/>
            <a:ext cx="345960" cy="345960"/>
          </a:xfrm>
          <a:prstGeom prst="straightConnector1">
            <a:avLst/>
          </a:prstGeom>
          <a:ln w="9525">
            <a:solidFill>
              <a:srgbClr val="ffffff"/>
            </a:solidFill>
            <a:round/>
          </a:ln>
        </p:spPr>
      </p:cxnSp>
      <p:cxnSp>
        <p:nvCxnSpPr>
          <p:cNvPr id="892" name="Google Shape;194;p16"/>
          <p:cNvCxnSpPr/>
          <p:nvPr/>
        </p:nvCxnSpPr>
        <p:spPr>
          <a:xfrm flipV="1">
            <a:off x="5234760" y="6039720"/>
            <a:ext cx="411480" cy="411480"/>
          </a:xfrm>
          <a:prstGeom prst="straightConnector1">
            <a:avLst/>
          </a:prstGeom>
          <a:ln w="9525">
            <a:solidFill>
              <a:srgbClr val="ffffff"/>
            </a:solidFill>
            <a:round/>
          </a:ln>
        </p:spPr>
      </p:cxnSp>
      <p:cxnSp>
        <p:nvCxnSpPr>
          <p:cNvPr id="893" name="Google Shape;195;p16"/>
          <p:cNvCxnSpPr/>
          <p:nvPr/>
        </p:nvCxnSpPr>
        <p:spPr>
          <a:xfrm flipV="1">
            <a:off x="500760" y="5708160"/>
            <a:ext cx="512640" cy="512640"/>
          </a:xfrm>
          <a:prstGeom prst="straightConnector1">
            <a:avLst/>
          </a:prstGeom>
          <a:ln w="9525">
            <a:solidFill>
              <a:srgbClr val="ffffff"/>
            </a:solidFill>
            <a:round/>
          </a:ln>
        </p:spPr>
      </p:cxnSp>
      <p:cxnSp>
        <p:nvCxnSpPr>
          <p:cNvPr id="894" name="Google Shape;196;p16"/>
          <p:cNvCxnSpPr/>
          <p:nvPr/>
        </p:nvCxnSpPr>
        <p:spPr>
          <a:xfrm flipV="1">
            <a:off x="7583400" y="3990240"/>
            <a:ext cx="173520" cy="173520"/>
          </a:xfrm>
          <a:prstGeom prst="straightConnector1">
            <a:avLst/>
          </a:prstGeom>
          <a:ln w="9525">
            <a:solidFill>
              <a:srgbClr val="ffffff"/>
            </a:solidFill>
            <a:round/>
          </a:ln>
        </p:spPr>
      </p:cxnSp>
      <p:cxnSp>
        <p:nvCxnSpPr>
          <p:cNvPr id="895" name="Google Shape;197;p16"/>
          <p:cNvCxnSpPr/>
          <p:nvPr/>
        </p:nvCxnSpPr>
        <p:spPr>
          <a:xfrm flipV="1">
            <a:off x="11290680" y="5883120"/>
            <a:ext cx="512640" cy="512640"/>
          </a:xfrm>
          <a:prstGeom prst="straightConnector1">
            <a:avLst/>
          </a:prstGeom>
          <a:ln w="9525">
            <a:solidFill>
              <a:srgbClr val="ffffff"/>
            </a:solidFill>
            <a:round/>
          </a:ln>
        </p:spPr>
      </p:cxnSp>
      <p:cxnSp>
        <p:nvCxnSpPr>
          <p:cNvPr id="896" name="Google Shape;198;p16"/>
          <p:cNvCxnSpPr/>
          <p:nvPr/>
        </p:nvCxnSpPr>
        <p:spPr>
          <a:xfrm flipV="1">
            <a:off x="4826160" y="474840"/>
            <a:ext cx="1228680" cy="1228680"/>
          </a:xfrm>
          <a:prstGeom prst="straightConnector1">
            <a:avLst/>
          </a:prstGeom>
          <a:ln w="9525">
            <a:solidFill>
              <a:srgbClr val="ffffff"/>
            </a:solidFill>
            <a:round/>
          </a:ln>
        </p:spPr>
      </p:cxnSp>
      <p:cxnSp>
        <p:nvCxnSpPr>
          <p:cNvPr id="897" name="Google Shape;199;p16"/>
          <p:cNvCxnSpPr/>
          <p:nvPr/>
        </p:nvCxnSpPr>
        <p:spPr>
          <a:xfrm flipV="1">
            <a:off x="3899160" y="3502440"/>
            <a:ext cx="411480" cy="411480"/>
          </a:xfrm>
          <a:prstGeom prst="straightConnector1">
            <a:avLst/>
          </a:prstGeom>
          <a:ln w="9525">
            <a:solidFill>
              <a:srgbClr val="ffffff"/>
            </a:solidFill>
            <a:round/>
          </a:ln>
        </p:spPr>
      </p:cxnSp>
      <p:sp>
        <p:nvSpPr>
          <p:cNvPr id="8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ffffff"/>
                </a:solidFill>
                <a:effectLst/>
                <a:uFillTx/>
                <a:latin typeface="Arial"/>
              </a:rPr>
              <a:t>Click to edit the title text format</a:t>
            </a:r>
            <a:endParaRPr b="0" lang="en-US" sz="4400" strike="noStrike" u="none">
              <a:solidFill>
                <a:srgbClr val="ffffff"/>
              </a:solidFill>
              <a:effectLst/>
              <a:uFillTx/>
              <a:latin typeface="Arial"/>
            </a:endParaRPr>
          </a:p>
        </p:txBody>
      </p:sp>
      <p:sp>
        <p:nvSpPr>
          <p:cNvPr id="89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effectLst/>
                <a:uFillTx/>
                <a:latin typeface="Arial"/>
              </a:rPr>
              <a:t>Click to edit the outline text format</a:t>
            </a:r>
            <a:endParaRPr b="0" lang="en-US" sz="32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2800" strike="noStrike" u="none">
                <a:solidFill>
                  <a:srgbClr val="ffffff"/>
                </a:solidFill>
                <a:effectLst/>
                <a:uFillTx/>
                <a:latin typeface="Times New Roman"/>
              </a:rPr>
              <a:t>Second Outline Level</a:t>
            </a:r>
            <a:endParaRPr b="0" lang="en-US" sz="2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2400" strike="noStrike" u="none">
                <a:solidFill>
                  <a:srgbClr val="ffffff"/>
                </a:solidFill>
                <a:effectLst/>
                <a:uFillTx/>
                <a:latin typeface="Times New Roman"/>
              </a:rPr>
              <a:t>Third Outline Level</a:t>
            </a:r>
            <a:endParaRPr b="0" lang="en-US" sz="24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2000" strike="noStrike" u="none">
                <a:solidFill>
                  <a:srgbClr val="ffffff"/>
                </a:solidFill>
                <a:effectLst/>
                <a:uFillTx/>
                <a:latin typeface="Times New Roman"/>
              </a:rPr>
              <a:t>Fourth Outline Level</a:t>
            </a:r>
            <a:endParaRPr b="0" lang="en-US" sz="20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Fifth Outline Level</a:t>
            </a:r>
            <a:endParaRPr b="0" lang="en-US" sz="20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Sixth Outline Level</a:t>
            </a:r>
            <a:endParaRPr b="0" lang="en-US" sz="20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Seventh Outline Level</a:t>
            </a:r>
            <a:endParaRPr b="0" lang="en-US" sz="20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05"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900"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1"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2"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903" name="Google Shape;11;p1"/>
          <p:cNvGrpSpPr/>
          <p:nvPr/>
        </p:nvGrpSpPr>
        <p:grpSpPr>
          <a:xfrm>
            <a:off x="239400" y="145080"/>
            <a:ext cx="11893320" cy="6516000"/>
            <a:chOff x="239400" y="145080"/>
            <a:chExt cx="11893320" cy="6516000"/>
          </a:xfrm>
        </p:grpSpPr>
        <p:sp>
          <p:nvSpPr>
            <p:cNvPr id="904"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5"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6"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7"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8"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9"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0"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1"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2"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3"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4"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5"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6"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7"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8"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9"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0"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1"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2"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3"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4"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5"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6"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7"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8"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9"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0"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1"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2"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3"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4"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5"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6"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7"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8"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9"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0"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1"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2"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3"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4"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5"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6"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7"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8"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9"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0"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1"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2"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3"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4"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5"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6"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7"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958" name="Google Shape;202;p17"/>
          <p:cNvCxnSpPr/>
          <p:nvPr/>
        </p:nvCxnSpPr>
        <p:spPr>
          <a:xfrm flipV="1">
            <a:off x="151920" y="1743120"/>
            <a:ext cx="1266480" cy="731520"/>
          </a:xfrm>
          <a:prstGeom prst="straightConnector1">
            <a:avLst/>
          </a:prstGeom>
          <a:ln w="9525">
            <a:solidFill>
              <a:srgbClr val="ffffff"/>
            </a:solidFill>
            <a:round/>
          </a:ln>
        </p:spPr>
      </p:cxnSp>
      <p:cxnSp>
        <p:nvCxnSpPr>
          <p:cNvPr id="959" name="Google Shape;203;p17"/>
          <p:cNvCxnSpPr/>
          <p:nvPr/>
        </p:nvCxnSpPr>
        <p:spPr>
          <a:xfrm flipV="1">
            <a:off x="325800" y="5441400"/>
            <a:ext cx="634680" cy="366480"/>
          </a:xfrm>
          <a:prstGeom prst="straightConnector1">
            <a:avLst/>
          </a:prstGeom>
          <a:ln w="9525">
            <a:solidFill>
              <a:srgbClr val="ffffff"/>
            </a:solidFill>
            <a:round/>
          </a:ln>
        </p:spPr>
      </p:cxnSp>
      <p:cxnSp>
        <p:nvCxnSpPr>
          <p:cNvPr id="960" name="Google Shape;204;p17"/>
          <p:cNvCxnSpPr/>
          <p:nvPr/>
        </p:nvCxnSpPr>
        <p:spPr>
          <a:xfrm flipV="1">
            <a:off x="8504640" y="5956200"/>
            <a:ext cx="634680" cy="366480"/>
          </a:xfrm>
          <a:prstGeom prst="straightConnector1">
            <a:avLst/>
          </a:prstGeom>
          <a:ln w="9525">
            <a:solidFill>
              <a:srgbClr val="ffffff"/>
            </a:solidFill>
            <a:round/>
          </a:ln>
        </p:spPr>
      </p:cxnSp>
      <p:cxnSp>
        <p:nvCxnSpPr>
          <p:cNvPr id="961" name="Google Shape;205;p17"/>
          <p:cNvCxnSpPr/>
          <p:nvPr/>
        </p:nvCxnSpPr>
        <p:spPr>
          <a:xfrm flipV="1">
            <a:off x="9067320" y="359640"/>
            <a:ext cx="1698120" cy="980640"/>
          </a:xfrm>
          <a:prstGeom prst="straightConnector1">
            <a:avLst/>
          </a:prstGeom>
          <a:ln w="9525">
            <a:solidFill>
              <a:srgbClr val="ffffff"/>
            </a:solidFill>
            <a:round/>
          </a:ln>
        </p:spPr>
      </p:cxnSp>
      <p:cxnSp>
        <p:nvCxnSpPr>
          <p:cNvPr id="962" name="Google Shape;206;p17"/>
          <p:cNvCxnSpPr/>
          <p:nvPr/>
        </p:nvCxnSpPr>
        <p:spPr>
          <a:xfrm flipV="1">
            <a:off x="11144160" y="5176080"/>
            <a:ext cx="1048320" cy="631800"/>
          </a:xfrm>
          <a:prstGeom prst="straightConnector1">
            <a:avLst/>
          </a:prstGeom>
          <a:ln w="9525">
            <a:solidFill>
              <a:srgbClr val="ffffff"/>
            </a:solidFill>
            <a:round/>
          </a:ln>
        </p:spPr>
      </p:cxnSp>
      <p:cxnSp>
        <p:nvCxnSpPr>
          <p:cNvPr id="963" name="Google Shape;207;p17"/>
          <p:cNvCxnSpPr/>
          <p:nvPr/>
        </p:nvCxnSpPr>
        <p:spPr>
          <a:xfrm flipV="1">
            <a:off x="10851120" y="3245760"/>
            <a:ext cx="634680" cy="366840"/>
          </a:xfrm>
          <a:prstGeom prst="straightConnector1">
            <a:avLst/>
          </a:prstGeom>
          <a:ln w="9525">
            <a:solidFill>
              <a:srgbClr val="ffffff"/>
            </a:solidFill>
            <a:round/>
          </a:ln>
        </p:spPr>
      </p:cxnSp>
      <p:cxnSp>
        <p:nvCxnSpPr>
          <p:cNvPr id="964" name="Google Shape;208;p17"/>
          <p:cNvCxnSpPr/>
          <p:nvPr/>
        </p:nvCxnSpPr>
        <p:spPr>
          <a:xfrm flipV="1">
            <a:off x="5632200" y="5555160"/>
            <a:ext cx="240840" cy="138960"/>
          </a:xfrm>
          <a:prstGeom prst="straightConnector1">
            <a:avLst/>
          </a:prstGeom>
          <a:ln w="9525">
            <a:solidFill>
              <a:srgbClr val="ffffff"/>
            </a:solidFill>
            <a:round/>
          </a:ln>
        </p:spPr>
      </p:cxnSp>
      <p:cxnSp>
        <p:nvCxnSpPr>
          <p:cNvPr id="965" name="Google Shape;209;p17"/>
          <p:cNvCxnSpPr/>
          <p:nvPr/>
        </p:nvCxnSpPr>
        <p:spPr>
          <a:xfrm flipV="1">
            <a:off x="5976000" y="168480"/>
            <a:ext cx="240480" cy="13932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07"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966"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7"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8"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969" name="Google Shape;11;p1"/>
          <p:cNvGrpSpPr/>
          <p:nvPr/>
        </p:nvGrpSpPr>
        <p:grpSpPr>
          <a:xfrm>
            <a:off x="239400" y="145080"/>
            <a:ext cx="11893320" cy="6516000"/>
            <a:chOff x="239400" y="145080"/>
            <a:chExt cx="11893320" cy="6516000"/>
          </a:xfrm>
        </p:grpSpPr>
        <p:sp>
          <p:nvSpPr>
            <p:cNvPr id="970"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1"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2"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3"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4"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5"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6"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7"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8"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9"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0"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1"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2"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3"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4"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5"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6"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7"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8"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9"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0"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1"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2"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3"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4"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5"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6"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7"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8"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9"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0"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1"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2"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3"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4"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5"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6"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7"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8"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9"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0"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1"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2"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3"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4"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5"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6"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7"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8"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9"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0"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1"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2"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3"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1024" name="Google Shape;215;p18"/>
          <p:cNvSpPr/>
          <p:nvPr/>
        </p:nvSpPr>
        <p:spPr>
          <a:xfrm>
            <a:off x="960120" y="4633560"/>
            <a:ext cx="4542480" cy="1139040"/>
          </a:xfrm>
          <a:prstGeom prst="rect">
            <a:avLst/>
          </a:prstGeom>
          <a:noFill/>
          <a:ln w="0">
            <a:noFill/>
          </a:ln>
        </p:spPr>
        <p:style>
          <a:lnRef idx="0"/>
          <a:fillRef idx="0"/>
          <a:effectRef idx="0"/>
          <a:fontRef idx="minor"/>
        </p:style>
        <p:txBody>
          <a:bodyPr lIns="122040" rIns="122040" tIns="122040" bIns="122040" anchor="ctr">
            <a:noAutofit/>
          </a:bodyPr>
          <a:p>
            <a:pPr defTabSz="914400">
              <a:lnSpc>
                <a:spcPct val="100000"/>
              </a:lnSpc>
              <a:tabLst>
                <a:tab algn="l" pos="0"/>
              </a:tabLst>
            </a:pPr>
            <a:r>
              <a:rPr b="0" lang="en-GB" sz="1600" strike="noStrike" u="none">
                <a:solidFill>
                  <a:schemeClr val="dk2"/>
                </a:solidFill>
                <a:effectLst/>
                <a:uFillTx/>
                <a:latin typeface="Nunito"/>
                <a:ea typeface="Nunito"/>
              </a:rPr>
              <a:t>CREDITS: This presentation template was created by </a:t>
            </a:r>
            <a:r>
              <a:rPr b="0" lang="en-GB" sz="1600" strike="noStrike" u="sng">
                <a:solidFill>
                  <a:schemeClr val="dk2"/>
                </a:solidFill>
                <a:effectLst/>
                <a:uFillTx/>
                <a:latin typeface="Nunito"/>
                <a:ea typeface="Nunito"/>
                <a:hlinkClick r:id="rId2"/>
              </a:rPr>
              <a:t>Slidesgo</a:t>
            </a:r>
            <a:r>
              <a:rPr b="0" lang="en-GB" sz="1600" strike="noStrike" u="none">
                <a:solidFill>
                  <a:schemeClr val="dk2"/>
                </a:solidFill>
                <a:effectLst/>
                <a:uFillTx/>
                <a:latin typeface="Nunito"/>
                <a:ea typeface="Nunito"/>
              </a:rPr>
              <a:t>, including icons by </a:t>
            </a:r>
            <a:r>
              <a:rPr b="0" lang="en-GB" sz="1600" strike="noStrike" u="sng">
                <a:solidFill>
                  <a:schemeClr val="dk2"/>
                </a:solidFill>
                <a:effectLst/>
                <a:uFillTx/>
                <a:latin typeface="Nunito"/>
                <a:ea typeface="Nunito"/>
                <a:hlinkClick r:id="rId3"/>
              </a:rPr>
              <a:t>Flaticon</a:t>
            </a:r>
            <a:r>
              <a:rPr b="0" lang="en-GB" sz="1600" strike="noStrike" u="none">
                <a:solidFill>
                  <a:schemeClr val="dk2"/>
                </a:solidFill>
                <a:effectLst/>
                <a:uFillTx/>
                <a:latin typeface="Nunito"/>
                <a:ea typeface="Nunito"/>
              </a:rPr>
              <a:t>, and infographics &amp; images by </a:t>
            </a:r>
            <a:r>
              <a:rPr b="0" lang="en-GB" sz="1600" strike="noStrike" u="sng">
                <a:solidFill>
                  <a:schemeClr val="dk2"/>
                </a:solidFill>
                <a:effectLst/>
                <a:uFillTx/>
                <a:latin typeface="Nunito"/>
                <a:ea typeface="Nunito"/>
                <a:hlinkClick r:id="rId4"/>
              </a:rPr>
              <a:t>Freepik</a:t>
            </a:r>
            <a:r>
              <a:rPr b="0" lang="en-GB" sz="1600" strike="noStrike" u="none">
                <a:solidFill>
                  <a:schemeClr val="dk2"/>
                </a:solidFill>
                <a:effectLst/>
                <a:uFillTx/>
                <a:latin typeface="Nunito"/>
                <a:ea typeface="Nunito"/>
              </a:rPr>
              <a:t>. </a:t>
            </a:r>
            <a:endParaRPr b="0" lang="en-US" sz="1600" strike="noStrike" u="none">
              <a:solidFill>
                <a:srgbClr val="ffffff"/>
              </a:solidFill>
              <a:effectLst/>
              <a:uFillTx/>
              <a:latin typeface="Arial"/>
            </a:endParaRPr>
          </a:p>
          <a:p>
            <a:pPr defTabSz="914400">
              <a:lnSpc>
                <a:spcPct val="100000"/>
              </a:lnSpc>
              <a:tabLst>
                <a:tab algn="l" pos="0"/>
              </a:tabLst>
            </a:pPr>
            <a:endParaRPr b="0" lang="en-US" sz="1600" strike="noStrike" u="none">
              <a:solidFill>
                <a:srgbClr val="ffffff"/>
              </a:solidFill>
              <a:effectLst/>
              <a:uFillTx/>
              <a:latin typeface="Arial"/>
            </a:endParaRPr>
          </a:p>
        </p:txBody>
      </p:sp>
      <p:cxnSp>
        <p:nvCxnSpPr>
          <p:cNvPr id="1025" name="Google Shape;217;p18"/>
          <p:cNvCxnSpPr/>
          <p:nvPr/>
        </p:nvCxnSpPr>
        <p:spPr>
          <a:xfrm flipV="1">
            <a:off x="274680" y="462960"/>
            <a:ext cx="1266120" cy="731520"/>
          </a:xfrm>
          <a:prstGeom prst="straightConnector1">
            <a:avLst/>
          </a:prstGeom>
          <a:ln w="9525">
            <a:solidFill>
              <a:srgbClr val="ffffff"/>
            </a:solidFill>
            <a:round/>
          </a:ln>
        </p:spPr>
      </p:cxnSp>
      <p:cxnSp>
        <p:nvCxnSpPr>
          <p:cNvPr id="1026" name="Google Shape;218;p18"/>
          <p:cNvCxnSpPr/>
          <p:nvPr/>
        </p:nvCxnSpPr>
        <p:spPr>
          <a:xfrm flipV="1">
            <a:off x="425880" y="6064920"/>
            <a:ext cx="635040" cy="366480"/>
          </a:xfrm>
          <a:prstGeom prst="straightConnector1">
            <a:avLst/>
          </a:prstGeom>
          <a:ln w="9525">
            <a:solidFill>
              <a:srgbClr val="ffffff"/>
            </a:solidFill>
            <a:round/>
          </a:ln>
        </p:spPr>
      </p:cxnSp>
      <p:cxnSp>
        <p:nvCxnSpPr>
          <p:cNvPr id="1027" name="Google Shape;219;p18"/>
          <p:cNvCxnSpPr/>
          <p:nvPr/>
        </p:nvCxnSpPr>
        <p:spPr>
          <a:xfrm flipV="1">
            <a:off x="6161760" y="47880"/>
            <a:ext cx="1697760" cy="980640"/>
          </a:xfrm>
          <a:prstGeom prst="straightConnector1">
            <a:avLst/>
          </a:prstGeom>
          <a:ln w="9525">
            <a:solidFill>
              <a:srgbClr val="ffffff"/>
            </a:solidFill>
            <a:round/>
          </a:ln>
        </p:spPr>
      </p:cxnSp>
      <p:cxnSp>
        <p:nvCxnSpPr>
          <p:cNvPr id="1028" name="Google Shape;220;p18"/>
          <p:cNvCxnSpPr/>
          <p:nvPr/>
        </p:nvCxnSpPr>
        <p:spPr>
          <a:xfrm flipV="1">
            <a:off x="11544840" y="6112800"/>
            <a:ext cx="1048320" cy="632160"/>
          </a:xfrm>
          <a:prstGeom prst="straightConnector1">
            <a:avLst/>
          </a:prstGeom>
          <a:ln w="9525">
            <a:solidFill>
              <a:srgbClr val="ffffff"/>
            </a:solidFill>
            <a:round/>
          </a:ln>
        </p:spPr>
      </p:cxnSp>
      <p:cxnSp>
        <p:nvCxnSpPr>
          <p:cNvPr id="1029" name="Google Shape;221;p18"/>
          <p:cNvCxnSpPr/>
          <p:nvPr/>
        </p:nvCxnSpPr>
        <p:spPr>
          <a:xfrm flipV="1">
            <a:off x="4419720" y="3134520"/>
            <a:ext cx="634680" cy="366840"/>
          </a:xfrm>
          <a:prstGeom prst="straightConnector1">
            <a:avLst/>
          </a:prstGeom>
          <a:ln w="9525">
            <a:solidFill>
              <a:srgbClr val="ffffff"/>
            </a:solidFill>
            <a:round/>
          </a:ln>
        </p:spPr>
      </p:cxnSp>
      <p:cxnSp>
        <p:nvCxnSpPr>
          <p:cNvPr id="1030" name="Google Shape;222;p18"/>
          <p:cNvCxnSpPr/>
          <p:nvPr/>
        </p:nvCxnSpPr>
        <p:spPr>
          <a:xfrm flipV="1">
            <a:off x="5295600" y="5851080"/>
            <a:ext cx="240480" cy="139320"/>
          </a:xfrm>
          <a:prstGeom prst="straightConnector1">
            <a:avLst/>
          </a:prstGeom>
          <a:ln w="9525">
            <a:solidFill>
              <a:srgbClr val="ffffff"/>
            </a:solidFill>
            <a:round/>
          </a:ln>
        </p:spPr>
      </p:cxnSp>
      <p:cxnSp>
        <p:nvCxnSpPr>
          <p:cNvPr id="1031" name="Google Shape;223;p18"/>
          <p:cNvCxnSpPr/>
          <p:nvPr/>
        </p:nvCxnSpPr>
        <p:spPr>
          <a:xfrm flipV="1">
            <a:off x="4784760" y="650520"/>
            <a:ext cx="240480" cy="13932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09" r:id="rId5"/>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032"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3"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4"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035" name="Google Shape;11;p1"/>
          <p:cNvGrpSpPr/>
          <p:nvPr/>
        </p:nvGrpSpPr>
        <p:grpSpPr>
          <a:xfrm>
            <a:off x="239400" y="145080"/>
            <a:ext cx="11893320" cy="6516000"/>
            <a:chOff x="239400" y="145080"/>
            <a:chExt cx="11893320" cy="6516000"/>
          </a:xfrm>
        </p:grpSpPr>
        <p:sp>
          <p:nvSpPr>
            <p:cNvPr id="1036"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7"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8"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9"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0"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1"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2"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3"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4"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5"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6"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7"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8"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9"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0"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1"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2"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3"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4"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5"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6"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7"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8"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9"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0"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1"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2"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3"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4"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5"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6"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7"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8"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9"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0"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1"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2"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3"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4"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5"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6"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7"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8"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9"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0"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1"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2"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3"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4"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5"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6"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7"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8"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9"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090" name="Google Shape;226;p19"/>
          <p:cNvCxnSpPr/>
          <p:nvPr/>
        </p:nvCxnSpPr>
        <p:spPr>
          <a:xfrm flipV="1">
            <a:off x="6842880" y="5555160"/>
            <a:ext cx="1266480" cy="731520"/>
          </a:xfrm>
          <a:prstGeom prst="straightConnector1">
            <a:avLst/>
          </a:prstGeom>
          <a:ln w="9525">
            <a:solidFill>
              <a:srgbClr val="ffffff"/>
            </a:solidFill>
            <a:round/>
          </a:ln>
        </p:spPr>
      </p:cxnSp>
      <p:cxnSp>
        <p:nvCxnSpPr>
          <p:cNvPr id="1091" name="Google Shape;227;p19"/>
          <p:cNvCxnSpPr/>
          <p:nvPr/>
        </p:nvCxnSpPr>
        <p:spPr>
          <a:xfrm flipV="1">
            <a:off x="270000" y="2379600"/>
            <a:ext cx="635040" cy="366840"/>
          </a:xfrm>
          <a:prstGeom prst="straightConnector1">
            <a:avLst/>
          </a:prstGeom>
          <a:ln w="9525">
            <a:solidFill>
              <a:srgbClr val="ffffff"/>
            </a:solidFill>
            <a:round/>
          </a:ln>
        </p:spPr>
      </p:cxnSp>
      <p:cxnSp>
        <p:nvCxnSpPr>
          <p:cNvPr id="1092" name="Google Shape;228;p19"/>
          <p:cNvCxnSpPr/>
          <p:nvPr/>
        </p:nvCxnSpPr>
        <p:spPr>
          <a:xfrm flipV="1">
            <a:off x="7246440" y="240120"/>
            <a:ext cx="634680" cy="366480"/>
          </a:xfrm>
          <a:prstGeom prst="straightConnector1">
            <a:avLst/>
          </a:prstGeom>
          <a:ln w="9525">
            <a:solidFill>
              <a:srgbClr val="ffffff"/>
            </a:solidFill>
            <a:round/>
          </a:ln>
        </p:spPr>
      </p:cxnSp>
      <p:cxnSp>
        <p:nvCxnSpPr>
          <p:cNvPr id="1093" name="Google Shape;229;p19"/>
          <p:cNvCxnSpPr/>
          <p:nvPr/>
        </p:nvCxnSpPr>
        <p:spPr>
          <a:xfrm flipV="1">
            <a:off x="1385640" y="5176080"/>
            <a:ext cx="1697760" cy="980640"/>
          </a:xfrm>
          <a:prstGeom prst="straightConnector1">
            <a:avLst/>
          </a:prstGeom>
          <a:ln w="9525">
            <a:solidFill>
              <a:srgbClr val="ffffff"/>
            </a:solidFill>
            <a:round/>
          </a:ln>
        </p:spPr>
      </p:cxnSp>
      <p:cxnSp>
        <p:nvCxnSpPr>
          <p:cNvPr id="1094" name="Google Shape;230;p19"/>
          <p:cNvCxnSpPr/>
          <p:nvPr/>
        </p:nvCxnSpPr>
        <p:spPr>
          <a:xfrm flipV="1">
            <a:off x="10754640" y="3517200"/>
            <a:ext cx="1048320" cy="632160"/>
          </a:xfrm>
          <a:prstGeom prst="straightConnector1">
            <a:avLst/>
          </a:prstGeom>
          <a:ln w="9525">
            <a:solidFill>
              <a:srgbClr val="ffffff"/>
            </a:solidFill>
            <a:round/>
          </a:ln>
        </p:spPr>
      </p:cxnSp>
      <p:cxnSp>
        <p:nvCxnSpPr>
          <p:cNvPr id="1095" name="Google Shape;231;p19"/>
          <p:cNvCxnSpPr/>
          <p:nvPr/>
        </p:nvCxnSpPr>
        <p:spPr>
          <a:xfrm flipV="1">
            <a:off x="10016280" y="6062400"/>
            <a:ext cx="634680" cy="366840"/>
          </a:xfrm>
          <a:prstGeom prst="straightConnector1">
            <a:avLst/>
          </a:prstGeom>
          <a:ln w="9525">
            <a:solidFill>
              <a:srgbClr val="ffffff"/>
            </a:solidFill>
            <a:round/>
          </a:ln>
        </p:spPr>
      </p:cxnSp>
      <p:cxnSp>
        <p:nvCxnSpPr>
          <p:cNvPr id="1096" name="Google Shape;232;p19"/>
          <p:cNvCxnSpPr/>
          <p:nvPr/>
        </p:nvCxnSpPr>
        <p:spPr>
          <a:xfrm flipV="1">
            <a:off x="4429800" y="2081520"/>
            <a:ext cx="240840" cy="139320"/>
          </a:xfrm>
          <a:prstGeom prst="straightConnector1">
            <a:avLst/>
          </a:prstGeom>
          <a:ln w="9525">
            <a:solidFill>
              <a:srgbClr val="ffffff"/>
            </a:solidFill>
            <a:round/>
          </a:ln>
        </p:spPr>
      </p:cxnSp>
      <p:cxnSp>
        <p:nvCxnSpPr>
          <p:cNvPr id="1097" name="Google Shape;233;p19"/>
          <p:cNvCxnSpPr/>
          <p:nvPr/>
        </p:nvCxnSpPr>
        <p:spPr>
          <a:xfrm flipV="1">
            <a:off x="11232000" y="467640"/>
            <a:ext cx="240480" cy="13896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1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11" name="PlaceHolder 2"/>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FB48EC17-1883-4EE4-8F7A-5347238113C7}" type="slidenum">
              <a:rPr b="0" lang="en-US" sz="1200" strike="noStrike" u="none">
                <a:solidFill>
                  <a:schemeClr val="dk1">
                    <a:tint val="82000"/>
                  </a:schemeClr>
                </a:solidFill>
                <a:effectLst/>
                <a:uFillTx/>
                <a:latin typeface="Times New Bastard"/>
              </a:rPr>
              <a:t>1</a:t>
            </a:fld>
            <a:endParaRPr b="0" lang="en-US" sz="1200" strike="noStrike" u="none">
              <a:solidFill>
                <a:srgbClr val="000000"/>
              </a:solidFill>
              <a:effectLst/>
              <a:uFillTx/>
              <a:latin typeface="Times New Roman"/>
            </a:endParaRPr>
          </a:p>
        </p:txBody>
      </p:sp>
      <p:sp>
        <p:nvSpPr>
          <p:cNvPr id="12" name="PlaceHolder 3"/>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098"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9"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0"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101" name="Google Shape;11;p1"/>
          <p:cNvGrpSpPr/>
          <p:nvPr/>
        </p:nvGrpSpPr>
        <p:grpSpPr>
          <a:xfrm>
            <a:off x="239400" y="145080"/>
            <a:ext cx="11893320" cy="6516000"/>
            <a:chOff x="239400" y="145080"/>
            <a:chExt cx="11893320" cy="6516000"/>
          </a:xfrm>
        </p:grpSpPr>
        <p:sp>
          <p:nvSpPr>
            <p:cNvPr id="1102"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3"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4"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5"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6"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7"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8"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9"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0"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1"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2"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3"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4"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5"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6"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7"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8"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9"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0"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1"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2"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3"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4"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5"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6"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7"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8"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9"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0"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1"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2"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3"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4"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5"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6"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7"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8"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9"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0"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1"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2"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3"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4"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5"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6"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7"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8"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9"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0"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1"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2"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3"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4"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5"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156" name="Google Shape;242;p20"/>
          <p:cNvCxnSpPr/>
          <p:nvPr/>
        </p:nvCxnSpPr>
        <p:spPr>
          <a:xfrm flipV="1">
            <a:off x="360360" y="950760"/>
            <a:ext cx="840240" cy="839880"/>
          </a:xfrm>
          <a:prstGeom prst="straightConnector1">
            <a:avLst/>
          </a:prstGeom>
          <a:ln w="9525">
            <a:solidFill>
              <a:srgbClr val="ffffff"/>
            </a:solidFill>
            <a:round/>
          </a:ln>
        </p:spPr>
      </p:cxnSp>
      <p:cxnSp>
        <p:nvCxnSpPr>
          <p:cNvPr id="1157" name="Google Shape;243;p20"/>
          <p:cNvCxnSpPr/>
          <p:nvPr/>
        </p:nvCxnSpPr>
        <p:spPr>
          <a:xfrm flipV="1">
            <a:off x="3623040" y="5252400"/>
            <a:ext cx="345960" cy="345960"/>
          </a:xfrm>
          <a:prstGeom prst="straightConnector1">
            <a:avLst/>
          </a:prstGeom>
          <a:ln w="9525">
            <a:solidFill>
              <a:srgbClr val="ffffff"/>
            </a:solidFill>
            <a:round/>
          </a:ln>
        </p:spPr>
      </p:cxnSp>
      <p:cxnSp>
        <p:nvCxnSpPr>
          <p:cNvPr id="1158" name="Google Shape;244;p20"/>
          <p:cNvCxnSpPr/>
          <p:nvPr/>
        </p:nvCxnSpPr>
        <p:spPr>
          <a:xfrm flipV="1">
            <a:off x="10581120" y="5900760"/>
            <a:ext cx="411480" cy="411480"/>
          </a:xfrm>
          <a:prstGeom prst="straightConnector1">
            <a:avLst/>
          </a:prstGeom>
          <a:ln w="9525">
            <a:solidFill>
              <a:srgbClr val="ffffff"/>
            </a:solidFill>
            <a:round/>
          </a:ln>
        </p:spPr>
      </p:cxnSp>
      <p:cxnSp>
        <p:nvCxnSpPr>
          <p:cNvPr id="1159" name="Google Shape;245;p20"/>
          <p:cNvCxnSpPr/>
          <p:nvPr/>
        </p:nvCxnSpPr>
        <p:spPr>
          <a:xfrm flipV="1">
            <a:off x="9591480" y="88560"/>
            <a:ext cx="512640" cy="512640"/>
          </a:xfrm>
          <a:prstGeom prst="straightConnector1">
            <a:avLst/>
          </a:prstGeom>
          <a:ln w="9525">
            <a:solidFill>
              <a:srgbClr val="ffffff"/>
            </a:solidFill>
            <a:round/>
          </a:ln>
        </p:spPr>
      </p:cxnSp>
      <p:cxnSp>
        <p:nvCxnSpPr>
          <p:cNvPr id="1160" name="Google Shape;246;p20"/>
          <p:cNvCxnSpPr/>
          <p:nvPr/>
        </p:nvCxnSpPr>
        <p:spPr>
          <a:xfrm flipV="1">
            <a:off x="1049760" y="5168880"/>
            <a:ext cx="512640" cy="512640"/>
          </a:xfrm>
          <a:prstGeom prst="straightConnector1">
            <a:avLst/>
          </a:prstGeom>
          <a:ln w="9525">
            <a:solidFill>
              <a:srgbClr val="ffffff"/>
            </a:solidFill>
            <a:round/>
          </a:ln>
        </p:spPr>
      </p:cxnSp>
      <p:cxnSp>
        <p:nvCxnSpPr>
          <p:cNvPr id="1161" name="Google Shape;247;p20"/>
          <p:cNvCxnSpPr/>
          <p:nvPr/>
        </p:nvCxnSpPr>
        <p:spPr>
          <a:xfrm flipV="1">
            <a:off x="6338520" y="465840"/>
            <a:ext cx="935280" cy="93492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13"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162"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3"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4"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165" name="Google Shape;11;p1"/>
          <p:cNvGrpSpPr/>
          <p:nvPr/>
        </p:nvGrpSpPr>
        <p:grpSpPr>
          <a:xfrm>
            <a:off x="239400" y="145080"/>
            <a:ext cx="11893320" cy="6516000"/>
            <a:chOff x="239400" y="145080"/>
            <a:chExt cx="11893320" cy="6516000"/>
          </a:xfrm>
        </p:grpSpPr>
        <p:sp>
          <p:nvSpPr>
            <p:cNvPr id="1166"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7"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8"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9"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0"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1"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2"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3"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4"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5"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6"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7"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8"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9"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0"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1"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2"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3"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4"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5"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6"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7"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8"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9"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0"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1"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2"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3"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4"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5"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6"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7"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8"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9"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0"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1"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2"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3"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4"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5"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6"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7"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8"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9"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0"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1"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2"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3"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4"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5"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6"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7"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8"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9"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1220" name="Google Shape;76;p3"/>
          <p:cNvSpPr/>
          <p:nvPr/>
        </p:nvSpPr>
        <p:spPr>
          <a:xfrm>
            <a:off x="0" y="0"/>
            <a:ext cx="12191400" cy="6857280"/>
          </a:xfrm>
          <a:prstGeom prst="rect">
            <a:avLst/>
          </a:prstGeom>
          <a:solidFill>
            <a:schemeClr val="dk2"/>
          </a:solidFill>
          <a:ln w="0">
            <a:noFill/>
          </a:ln>
        </p:spPr>
        <p:style>
          <a:lnRef idx="0"/>
          <a:fillRef idx="0"/>
          <a:effectRef idx="0"/>
          <a:fontRef idx="minor"/>
        </p:style>
        <p:txBody>
          <a:bodyPr lIns="122040" rIns="122040" tIns="122040" bIns="12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15"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221"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2"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3"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224" name="Google Shape;11;p1"/>
          <p:cNvGrpSpPr/>
          <p:nvPr/>
        </p:nvGrpSpPr>
        <p:grpSpPr>
          <a:xfrm>
            <a:off x="239400" y="145080"/>
            <a:ext cx="11893320" cy="6516000"/>
            <a:chOff x="239400" y="145080"/>
            <a:chExt cx="11893320" cy="6516000"/>
          </a:xfrm>
        </p:grpSpPr>
        <p:sp>
          <p:nvSpPr>
            <p:cNvPr id="1225"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6"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7"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8"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9"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0"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1"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2"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3"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4"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5"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6"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7"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8"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9"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0"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1"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2"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3"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4"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5"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6"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7"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8"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9"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0"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1"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2"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3"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4"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5"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6"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7"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8"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9"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0"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1"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2"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3"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4"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5"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6"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7"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8"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9"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0"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1"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2"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3"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4"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5"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6"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7"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8"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1279" name="Google Shape;249;p21"/>
          <p:cNvSpPr/>
          <p:nvPr/>
        </p:nvSpPr>
        <p:spPr>
          <a:xfrm>
            <a:off x="0" y="0"/>
            <a:ext cx="12191400" cy="6857280"/>
          </a:xfrm>
          <a:prstGeom prst="rect">
            <a:avLst/>
          </a:prstGeom>
          <a:solidFill>
            <a:schemeClr val="dk2"/>
          </a:solidFill>
          <a:ln w="0">
            <a:noFill/>
          </a:ln>
        </p:spPr>
        <p:style>
          <a:lnRef idx="0"/>
          <a:fillRef idx="0"/>
          <a:effectRef idx="0"/>
          <a:fontRef idx="minor"/>
        </p:style>
        <p:txBody>
          <a:bodyPr lIns="122040" rIns="122040" tIns="122040" bIns="12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17"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280"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1"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2"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283" name="Google Shape;11;p1"/>
          <p:cNvGrpSpPr/>
          <p:nvPr/>
        </p:nvGrpSpPr>
        <p:grpSpPr>
          <a:xfrm>
            <a:off x="239400" y="145080"/>
            <a:ext cx="11893320" cy="6516000"/>
            <a:chOff x="239400" y="145080"/>
            <a:chExt cx="11893320" cy="6516000"/>
          </a:xfrm>
        </p:grpSpPr>
        <p:sp>
          <p:nvSpPr>
            <p:cNvPr id="1284"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5"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6"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7"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8"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9"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0"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1"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2"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3"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4"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5"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6"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7"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8"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9"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0"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1"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2"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3"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4"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5"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6"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7"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8"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9"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0"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1"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2"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3"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4"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5"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6"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7"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8"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9"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0"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1"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2"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3"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4"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5"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6"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7"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8"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9"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0"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1"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2"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3"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4"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5"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6"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7"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1338" name="Google Shape;254;p22"/>
          <p:cNvSpPr/>
          <p:nvPr/>
        </p:nvSpPr>
        <p:spPr>
          <a:xfrm>
            <a:off x="0" y="0"/>
            <a:ext cx="12191400" cy="6857280"/>
          </a:xfrm>
          <a:prstGeom prst="rect">
            <a:avLst/>
          </a:prstGeom>
          <a:solidFill>
            <a:schemeClr val="dk2"/>
          </a:solidFill>
          <a:ln w="0">
            <a:noFill/>
          </a:ln>
        </p:spPr>
        <p:style>
          <a:lnRef idx="0"/>
          <a:fillRef idx="0"/>
          <a:effectRef idx="0"/>
          <a:fontRef idx="minor"/>
        </p:style>
        <p:txBody>
          <a:bodyPr lIns="122040" rIns="122040" tIns="122040" bIns="12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19"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339"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0"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1"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342" name="Google Shape;11;p1"/>
          <p:cNvGrpSpPr/>
          <p:nvPr/>
        </p:nvGrpSpPr>
        <p:grpSpPr>
          <a:xfrm>
            <a:off x="239400" y="145080"/>
            <a:ext cx="11893320" cy="6516000"/>
            <a:chOff x="239400" y="145080"/>
            <a:chExt cx="11893320" cy="6516000"/>
          </a:xfrm>
        </p:grpSpPr>
        <p:sp>
          <p:nvSpPr>
            <p:cNvPr id="1343"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4"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5"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6"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7"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8"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9"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0"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1"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2"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3"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4"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5"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6"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7"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8"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9"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0"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1"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2"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3"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4"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5"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6"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7"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8"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9"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0"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1"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2"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3"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4"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5"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6"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7"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8"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9"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0"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1"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2"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3"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4"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5"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6"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7"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8"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9"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0"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1"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2"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3"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4"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5"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6"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397" name="Google Shape;259;p23"/>
          <p:cNvGrpSpPr/>
          <p:nvPr/>
        </p:nvGrpSpPr>
        <p:grpSpPr>
          <a:xfrm>
            <a:off x="239400" y="145080"/>
            <a:ext cx="11893320" cy="6516000"/>
            <a:chOff x="239400" y="145080"/>
            <a:chExt cx="11893320" cy="6516000"/>
          </a:xfrm>
        </p:grpSpPr>
        <p:sp>
          <p:nvSpPr>
            <p:cNvPr id="1398" name="Google Shape;260;p23"/>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9" name="Google Shape;261;p23"/>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0" name="Google Shape;262;p23"/>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1" name="Google Shape;263;p23"/>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2" name="Google Shape;264;p23"/>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3" name="Google Shape;265;p23"/>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4" name="Google Shape;266;p23"/>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5" name="Google Shape;267;p23"/>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6" name="Google Shape;268;p23"/>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7" name="Google Shape;269;p23"/>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8" name="Google Shape;270;p23"/>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9" name="Google Shape;271;p23"/>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0" name="Google Shape;272;p23"/>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1" name="Google Shape;273;p23"/>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2" name="Google Shape;274;p23"/>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3" name="Google Shape;275;p23"/>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4" name="Google Shape;276;p23"/>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5" name="Google Shape;277;p23"/>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6" name="Google Shape;278;p23"/>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7" name="Google Shape;279;p23"/>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8" name="Google Shape;280;p23"/>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9" name="Google Shape;281;p23"/>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0" name="Google Shape;282;p23"/>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1" name="Google Shape;283;p23"/>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2" name="Google Shape;284;p23"/>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3" name="Google Shape;285;p23"/>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4" name="Google Shape;286;p23"/>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5" name="Google Shape;287;p23"/>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6" name="Google Shape;288;p23"/>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7" name="Google Shape;289;p23"/>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8" name="Google Shape;290;p23"/>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9" name="Google Shape;291;p23"/>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0" name="Google Shape;292;p23"/>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1" name="Google Shape;293;p23"/>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2" name="Google Shape;294;p23"/>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3" name="Google Shape;295;p23"/>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4" name="Google Shape;296;p23"/>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5" name="Google Shape;297;p23"/>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6" name="Google Shape;298;p23"/>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7" name="Google Shape;299;p23"/>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8" name="Google Shape;300;p23"/>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9" name="Google Shape;301;p23"/>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0" name="Google Shape;302;p23"/>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1" name="Google Shape;303;p23"/>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2" name="Google Shape;304;p23"/>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3" name="Google Shape;305;p23"/>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4" name="Google Shape;306;p23"/>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5" name="Google Shape;307;p23"/>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6" name="Google Shape;308;p23"/>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7" name="Google Shape;309;p23"/>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8" name="Google Shape;310;p23"/>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9" name="Google Shape;311;p23"/>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0" name="Google Shape;312;p23"/>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1" name="Google Shape;313;p23"/>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21"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452"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3"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4"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455" name="Google Shape;11;p1"/>
          <p:cNvGrpSpPr/>
          <p:nvPr/>
        </p:nvGrpSpPr>
        <p:grpSpPr>
          <a:xfrm>
            <a:off x="239400" y="145080"/>
            <a:ext cx="11893320" cy="6516000"/>
            <a:chOff x="239400" y="145080"/>
            <a:chExt cx="11893320" cy="6516000"/>
          </a:xfrm>
        </p:grpSpPr>
        <p:sp>
          <p:nvSpPr>
            <p:cNvPr id="1456"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7"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8"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9"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0"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1"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2"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3"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4"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5"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6"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7"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8"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9"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0"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1"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2"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3"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4"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5"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6"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7"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8"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9"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0"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1"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2"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3"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4"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5"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6"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7"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8"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9"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0"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1"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2"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3"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4"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5"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6"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7"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8"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9"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0"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1"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2"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3"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4"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5"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6"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7"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8"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9"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510" name="Google Shape;83;p4"/>
          <p:cNvCxnSpPr/>
          <p:nvPr/>
        </p:nvCxnSpPr>
        <p:spPr>
          <a:xfrm flipV="1">
            <a:off x="-354600" y="3759480"/>
            <a:ext cx="1044000" cy="813960"/>
          </a:xfrm>
          <a:prstGeom prst="straightConnector1">
            <a:avLst/>
          </a:prstGeom>
          <a:ln w="9525">
            <a:solidFill>
              <a:srgbClr val="ffffff"/>
            </a:solidFill>
            <a:round/>
          </a:ln>
        </p:spPr>
      </p:cxnSp>
      <p:cxnSp>
        <p:nvCxnSpPr>
          <p:cNvPr id="1511" name="Google Shape;84;p4"/>
          <p:cNvCxnSpPr/>
          <p:nvPr/>
        </p:nvCxnSpPr>
        <p:spPr>
          <a:xfrm flipV="1">
            <a:off x="4221000" y="0"/>
            <a:ext cx="664920" cy="569880"/>
          </a:xfrm>
          <a:prstGeom prst="straightConnector1">
            <a:avLst/>
          </a:prstGeom>
          <a:ln w="9525">
            <a:solidFill>
              <a:srgbClr val="ffffff"/>
            </a:solidFill>
            <a:round/>
          </a:ln>
        </p:spPr>
      </p:cxnSp>
      <p:cxnSp>
        <p:nvCxnSpPr>
          <p:cNvPr id="1512" name="Google Shape;85;p4"/>
          <p:cNvCxnSpPr/>
          <p:nvPr/>
        </p:nvCxnSpPr>
        <p:spPr>
          <a:xfrm flipV="1">
            <a:off x="7461360" y="6139080"/>
            <a:ext cx="637920" cy="542520"/>
          </a:xfrm>
          <a:prstGeom prst="straightConnector1">
            <a:avLst/>
          </a:prstGeom>
          <a:ln w="9525">
            <a:solidFill>
              <a:srgbClr val="ffffff"/>
            </a:solidFill>
            <a:round/>
          </a:ln>
        </p:spPr>
      </p:cxnSp>
      <p:cxnSp>
        <p:nvCxnSpPr>
          <p:cNvPr id="1513" name="Google Shape;86;p4"/>
          <p:cNvCxnSpPr/>
          <p:nvPr/>
        </p:nvCxnSpPr>
        <p:spPr>
          <a:xfrm flipV="1">
            <a:off x="10658160" y="400320"/>
            <a:ext cx="1148040" cy="1098360"/>
          </a:xfrm>
          <a:prstGeom prst="straightConnector1">
            <a:avLst/>
          </a:prstGeom>
          <a:ln w="9525">
            <a:solidFill>
              <a:srgbClr val="ffffff"/>
            </a:solidFill>
            <a:round/>
          </a:ln>
        </p:spPr>
      </p:cxnSp>
      <p:cxnSp>
        <p:nvCxnSpPr>
          <p:cNvPr id="1514" name="Google Shape;87;p4"/>
          <p:cNvCxnSpPr/>
          <p:nvPr/>
        </p:nvCxnSpPr>
        <p:spPr>
          <a:xfrm flipV="1">
            <a:off x="688680" y="834120"/>
            <a:ext cx="271800" cy="230760"/>
          </a:xfrm>
          <a:prstGeom prst="straightConnector1">
            <a:avLst/>
          </a:prstGeom>
          <a:ln w="9525">
            <a:solidFill>
              <a:srgbClr val="ffffff"/>
            </a:solidFill>
            <a:round/>
          </a:ln>
        </p:spPr>
      </p:cxnSp>
      <p:cxnSp>
        <p:nvCxnSpPr>
          <p:cNvPr id="1515" name="Google Shape;88;p4"/>
          <p:cNvCxnSpPr/>
          <p:nvPr/>
        </p:nvCxnSpPr>
        <p:spPr>
          <a:xfrm flipV="1">
            <a:off x="11370600" y="4111560"/>
            <a:ext cx="272160" cy="230760"/>
          </a:xfrm>
          <a:prstGeom prst="straightConnector1">
            <a:avLst/>
          </a:prstGeom>
          <a:ln w="9525">
            <a:solidFill>
              <a:srgbClr val="ffffff"/>
            </a:solidFill>
            <a:round/>
          </a:ln>
        </p:spPr>
      </p:cxnSp>
      <p:sp>
        <p:nvSpPr>
          <p:cNvPr id="1516"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
        <p:nvSpPr>
          <p:cNvPr id="1517"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23"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520"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1"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2"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523" name="Google Shape;11;p1"/>
          <p:cNvGrpSpPr/>
          <p:nvPr/>
        </p:nvGrpSpPr>
        <p:grpSpPr>
          <a:xfrm>
            <a:off x="239400" y="145080"/>
            <a:ext cx="11893320" cy="6516000"/>
            <a:chOff x="239400" y="145080"/>
            <a:chExt cx="11893320" cy="6516000"/>
          </a:xfrm>
        </p:grpSpPr>
        <p:sp>
          <p:nvSpPr>
            <p:cNvPr id="1524"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5"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6"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7"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8"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9"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0"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1"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2"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3"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4"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5"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6"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7"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8"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9"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0"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1"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2"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3"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4"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5"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6"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7"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8"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9"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0"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1"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2"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3"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4"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5"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6"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7"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8"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9"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0"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1"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2"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3"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4"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5"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6"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7"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8"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9"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0"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1"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2"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3"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4"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5"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6"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7"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578" name="Google Shape;93;p5"/>
          <p:cNvCxnSpPr/>
          <p:nvPr/>
        </p:nvCxnSpPr>
        <p:spPr>
          <a:xfrm flipV="1">
            <a:off x="360360" y="1870920"/>
            <a:ext cx="840240" cy="839880"/>
          </a:xfrm>
          <a:prstGeom prst="straightConnector1">
            <a:avLst/>
          </a:prstGeom>
          <a:ln w="9525">
            <a:solidFill>
              <a:srgbClr val="ffffff"/>
            </a:solidFill>
            <a:round/>
          </a:ln>
        </p:spPr>
      </p:cxnSp>
      <p:cxnSp>
        <p:nvCxnSpPr>
          <p:cNvPr id="1579" name="Google Shape;94;p5"/>
          <p:cNvCxnSpPr/>
          <p:nvPr/>
        </p:nvCxnSpPr>
        <p:spPr>
          <a:xfrm flipV="1">
            <a:off x="6231240" y="3256200"/>
            <a:ext cx="345600" cy="345960"/>
          </a:xfrm>
          <a:prstGeom prst="straightConnector1">
            <a:avLst/>
          </a:prstGeom>
          <a:ln w="9525">
            <a:solidFill>
              <a:srgbClr val="ffffff"/>
            </a:solidFill>
            <a:round/>
          </a:ln>
        </p:spPr>
      </p:cxnSp>
      <p:cxnSp>
        <p:nvCxnSpPr>
          <p:cNvPr id="1580" name="Google Shape;95;p5"/>
          <p:cNvCxnSpPr/>
          <p:nvPr/>
        </p:nvCxnSpPr>
        <p:spPr>
          <a:xfrm flipV="1">
            <a:off x="10225080" y="720000"/>
            <a:ext cx="1084320" cy="1084320"/>
          </a:xfrm>
          <a:prstGeom prst="straightConnector1">
            <a:avLst/>
          </a:prstGeom>
          <a:ln w="9525">
            <a:solidFill>
              <a:srgbClr val="ffffff"/>
            </a:solidFill>
            <a:round/>
          </a:ln>
        </p:spPr>
      </p:cxnSp>
      <p:cxnSp>
        <p:nvCxnSpPr>
          <p:cNvPr id="1581" name="Google Shape;96;p5"/>
          <p:cNvCxnSpPr/>
          <p:nvPr/>
        </p:nvCxnSpPr>
        <p:spPr>
          <a:xfrm flipV="1">
            <a:off x="11232000" y="3430800"/>
            <a:ext cx="411480" cy="411480"/>
          </a:xfrm>
          <a:prstGeom prst="straightConnector1">
            <a:avLst/>
          </a:prstGeom>
          <a:ln w="9525">
            <a:solidFill>
              <a:srgbClr val="ffffff"/>
            </a:solidFill>
            <a:round/>
          </a:ln>
        </p:spPr>
      </p:cxnSp>
      <p:cxnSp>
        <p:nvCxnSpPr>
          <p:cNvPr id="1582" name="Google Shape;97;p5"/>
          <p:cNvCxnSpPr/>
          <p:nvPr/>
        </p:nvCxnSpPr>
        <p:spPr>
          <a:xfrm flipV="1">
            <a:off x="8090640" y="249840"/>
            <a:ext cx="513000" cy="512640"/>
          </a:xfrm>
          <a:prstGeom prst="straightConnector1">
            <a:avLst/>
          </a:prstGeom>
          <a:ln w="9525">
            <a:solidFill>
              <a:srgbClr val="ffffff"/>
            </a:solidFill>
            <a:round/>
          </a:ln>
        </p:spPr>
      </p:cxnSp>
      <p:cxnSp>
        <p:nvCxnSpPr>
          <p:cNvPr id="1583" name="Google Shape;98;p5"/>
          <p:cNvCxnSpPr/>
          <p:nvPr/>
        </p:nvCxnSpPr>
        <p:spPr>
          <a:xfrm flipV="1">
            <a:off x="1199880" y="4122720"/>
            <a:ext cx="411480" cy="411480"/>
          </a:xfrm>
          <a:prstGeom prst="straightConnector1">
            <a:avLst/>
          </a:prstGeom>
          <a:ln w="9525">
            <a:solidFill>
              <a:srgbClr val="ffffff"/>
            </a:solidFill>
            <a:round/>
          </a:ln>
        </p:spPr>
      </p:cxnSp>
      <p:cxnSp>
        <p:nvCxnSpPr>
          <p:cNvPr id="1584" name="Google Shape;99;p5"/>
          <p:cNvCxnSpPr/>
          <p:nvPr/>
        </p:nvCxnSpPr>
        <p:spPr>
          <a:xfrm flipV="1">
            <a:off x="3957120" y="1870920"/>
            <a:ext cx="173520" cy="173520"/>
          </a:xfrm>
          <a:prstGeom prst="straightConnector1">
            <a:avLst/>
          </a:prstGeom>
          <a:ln w="9525">
            <a:solidFill>
              <a:srgbClr val="ffffff"/>
            </a:solidFill>
            <a:round/>
          </a:ln>
        </p:spPr>
      </p:cxnSp>
      <p:cxnSp>
        <p:nvCxnSpPr>
          <p:cNvPr id="1585" name="Google Shape;100;p5"/>
          <p:cNvCxnSpPr/>
          <p:nvPr/>
        </p:nvCxnSpPr>
        <p:spPr>
          <a:xfrm flipV="1">
            <a:off x="943920" y="380520"/>
            <a:ext cx="512640" cy="512640"/>
          </a:xfrm>
          <a:prstGeom prst="straightConnector1">
            <a:avLst/>
          </a:prstGeom>
          <a:ln w="9525">
            <a:solidFill>
              <a:srgbClr val="ffffff"/>
            </a:solidFill>
            <a:round/>
          </a:ln>
        </p:spPr>
      </p:cxnSp>
      <p:sp>
        <p:nvSpPr>
          <p:cNvPr id="1586"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
        <p:nvSpPr>
          <p:cNvPr id="1587"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
        <p:nvSpPr>
          <p:cNvPr id="1588"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25"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592"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3"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4"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595" name="Google Shape;11;p1"/>
          <p:cNvGrpSpPr/>
          <p:nvPr/>
        </p:nvGrpSpPr>
        <p:grpSpPr>
          <a:xfrm>
            <a:off x="239400" y="145080"/>
            <a:ext cx="11893320" cy="6516000"/>
            <a:chOff x="239400" y="145080"/>
            <a:chExt cx="11893320" cy="6516000"/>
          </a:xfrm>
        </p:grpSpPr>
        <p:sp>
          <p:nvSpPr>
            <p:cNvPr id="1596"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7"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8"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9"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0"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1"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2"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3"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4"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5"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6"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7"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8"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9"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0"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1"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2"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3"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4"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5"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6"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7"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8"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9"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0"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1"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2"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3"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4"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5"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6"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7"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8"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9"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0"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1"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2"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3"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4"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5"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6"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7"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8"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9"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0"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1"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2"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3"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4"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5"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6"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7"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8"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9"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650" name="Google Shape;103;p6"/>
          <p:cNvCxnSpPr/>
          <p:nvPr/>
        </p:nvCxnSpPr>
        <p:spPr>
          <a:xfrm flipV="1">
            <a:off x="360360" y="950760"/>
            <a:ext cx="840240" cy="839880"/>
          </a:xfrm>
          <a:prstGeom prst="straightConnector1">
            <a:avLst/>
          </a:prstGeom>
          <a:ln w="9525">
            <a:solidFill>
              <a:srgbClr val="ffffff"/>
            </a:solidFill>
            <a:round/>
          </a:ln>
        </p:spPr>
      </p:cxnSp>
      <p:cxnSp>
        <p:nvCxnSpPr>
          <p:cNvPr id="1651" name="Google Shape;104;p6"/>
          <p:cNvCxnSpPr/>
          <p:nvPr/>
        </p:nvCxnSpPr>
        <p:spPr>
          <a:xfrm flipV="1">
            <a:off x="5114880" y="2115360"/>
            <a:ext cx="345960" cy="345960"/>
          </a:xfrm>
          <a:prstGeom prst="straightConnector1">
            <a:avLst/>
          </a:prstGeom>
          <a:ln w="9525">
            <a:solidFill>
              <a:srgbClr val="ffffff"/>
            </a:solidFill>
            <a:round/>
          </a:ln>
        </p:spPr>
      </p:cxnSp>
      <p:cxnSp>
        <p:nvCxnSpPr>
          <p:cNvPr id="1652" name="Google Shape;105;p6"/>
          <p:cNvCxnSpPr/>
          <p:nvPr/>
        </p:nvCxnSpPr>
        <p:spPr>
          <a:xfrm flipV="1">
            <a:off x="11504520" y="2748960"/>
            <a:ext cx="411840" cy="411480"/>
          </a:xfrm>
          <a:prstGeom prst="straightConnector1">
            <a:avLst/>
          </a:prstGeom>
          <a:ln w="9525">
            <a:solidFill>
              <a:srgbClr val="ffffff"/>
            </a:solidFill>
            <a:round/>
          </a:ln>
        </p:spPr>
      </p:cxnSp>
      <p:cxnSp>
        <p:nvCxnSpPr>
          <p:cNvPr id="1653" name="Google Shape;106;p6"/>
          <p:cNvCxnSpPr/>
          <p:nvPr/>
        </p:nvCxnSpPr>
        <p:spPr>
          <a:xfrm flipV="1">
            <a:off x="9591480" y="88560"/>
            <a:ext cx="512640" cy="512640"/>
          </a:xfrm>
          <a:prstGeom prst="straightConnector1">
            <a:avLst/>
          </a:prstGeom>
          <a:ln w="9525">
            <a:solidFill>
              <a:srgbClr val="ffffff"/>
            </a:solidFill>
            <a:round/>
          </a:ln>
        </p:spPr>
      </p:cxnSp>
      <p:cxnSp>
        <p:nvCxnSpPr>
          <p:cNvPr id="1654" name="Google Shape;107;p6"/>
          <p:cNvCxnSpPr/>
          <p:nvPr/>
        </p:nvCxnSpPr>
        <p:spPr>
          <a:xfrm flipV="1">
            <a:off x="59040" y="3332160"/>
            <a:ext cx="512640" cy="512640"/>
          </a:xfrm>
          <a:prstGeom prst="straightConnector1">
            <a:avLst/>
          </a:prstGeom>
          <a:ln w="9525">
            <a:solidFill>
              <a:srgbClr val="ffffff"/>
            </a:solidFill>
            <a:round/>
          </a:ln>
        </p:spPr>
      </p:cxnSp>
      <p:sp>
        <p:nvSpPr>
          <p:cNvPr id="1655"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27" r:id="rId2"/>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657"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8"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9"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660" name="Google Shape;11;p1"/>
          <p:cNvGrpSpPr/>
          <p:nvPr/>
        </p:nvGrpSpPr>
        <p:grpSpPr>
          <a:xfrm>
            <a:off x="239400" y="145080"/>
            <a:ext cx="11893320" cy="6516000"/>
            <a:chOff x="239400" y="145080"/>
            <a:chExt cx="11893320" cy="6516000"/>
          </a:xfrm>
        </p:grpSpPr>
        <p:sp>
          <p:nvSpPr>
            <p:cNvPr id="1661"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2"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3"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4"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5"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6"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7"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8"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9"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0"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1"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2"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3"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4"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5"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6"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7"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8"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9"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0"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1"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2"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3"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4"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5"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6"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7"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8"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9"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0"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1"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2"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3"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4"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5"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6"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7"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8"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9"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0"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1"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2"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3"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4"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5"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6"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7"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8"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9"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0"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1"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2"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3"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4"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715" name="Google Shape;109;p7"/>
          <p:cNvCxnSpPr/>
          <p:nvPr/>
        </p:nvCxnSpPr>
        <p:spPr>
          <a:xfrm flipV="1">
            <a:off x="675360" y="607680"/>
            <a:ext cx="1266120" cy="731520"/>
          </a:xfrm>
          <a:prstGeom prst="straightConnector1">
            <a:avLst/>
          </a:prstGeom>
          <a:ln w="9525">
            <a:solidFill>
              <a:srgbClr val="ffffff"/>
            </a:solidFill>
            <a:round/>
          </a:ln>
        </p:spPr>
      </p:cxnSp>
      <p:cxnSp>
        <p:nvCxnSpPr>
          <p:cNvPr id="1716" name="Google Shape;110;p7"/>
          <p:cNvCxnSpPr/>
          <p:nvPr/>
        </p:nvCxnSpPr>
        <p:spPr>
          <a:xfrm flipV="1">
            <a:off x="268560" y="4573080"/>
            <a:ext cx="634680" cy="366480"/>
          </a:xfrm>
          <a:prstGeom prst="straightConnector1">
            <a:avLst/>
          </a:prstGeom>
          <a:ln w="9525">
            <a:solidFill>
              <a:srgbClr val="ffffff"/>
            </a:solidFill>
            <a:round/>
          </a:ln>
        </p:spPr>
      </p:cxnSp>
      <p:cxnSp>
        <p:nvCxnSpPr>
          <p:cNvPr id="1717" name="Google Shape;111;p7"/>
          <p:cNvCxnSpPr/>
          <p:nvPr/>
        </p:nvCxnSpPr>
        <p:spPr>
          <a:xfrm flipV="1">
            <a:off x="3871440" y="973800"/>
            <a:ext cx="634680" cy="366480"/>
          </a:xfrm>
          <a:prstGeom prst="straightConnector1">
            <a:avLst/>
          </a:prstGeom>
          <a:ln w="9525">
            <a:solidFill>
              <a:srgbClr val="ffffff"/>
            </a:solidFill>
            <a:round/>
          </a:ln>
        </p:spPr>
      </p:cxnSp>
      <p:cxnSp>
        <p:nvCxnSpPr>
          <p:cNvPr id="1718" name="Google Shape;112;p7"/>
          <p:cNvCxnSpPr/>
          <p:nvPr/>
        </p:nvCxnSpPr>
        <p:spPr>
          <a:xfrm flipV="1">
            <a:off x="7152480" y="483120"/>
            <a:ext cx="1698120" cy="980640"/>
          </a:xfrm>
          <a:prstGeom prst="straightConnector1">
            <a:avLst/>
          </a:prstGeom>
          <a:ln w="9525">
            <a:solidFill>
              <a:srgbClr val="ffffff"/>
            </a:solidFill>
            <a:round/>
          </a:ln>
        </p:spPr>
      </p:cxnSp>
      <p:cxnSp>
        <p:nvCxnSpPr>
          <p:cNvPr id="1719" name="Google Shape;113;p7"/>
          <p:cNvCxnSpPr/>
          <p:nvPr/>
        </p:nvCxnSpPr>
        <p:spPr>
          <a:xfrm flipV="1">
            <a:off x="11357280" y="3423600"/>
            <a:ext cx="1048320" cy="631800"/>
          </a:xfrm>
          <a:prstGeom prst="straightConnector1">
            <a:avLst/>
          </a:prstGeom>
          <a:ln w="9525">
            <a:solidFill>
              <a:srgbClr val="ffffff"/>
            </a:solidFill>
            <a:round/>
          </a:ln>
        </p:spPr>
      </p:cxnSp>
      <p:cxnSp>
        <p:nvCxnSpPr>
          <p:cNvPr id="1720" name="Google Shape;114;p7"/>
          <p:cNvCxnSpPr/>
          <p:nvPr/>
        </p:nvCxnSpPr>
        <p:spPr>
          <a:xfrm flipV="1">
            <a:off x="4749840" y="4938840"/>
            <a:ext cx="634680" cy="366840"/>
          </a:xfrm>
          <a:prstGeom prst="straightConnector1">
            <a:avLst/>
          </a:prstGeom>
          <a:ln w="9525">
            <a:solidFill>
              <a:srgbClr val="ffffff"/>
            </a:solidFill>
            <a:round/>
          </a:ln>
        </p:spPr>
      </p:cxnSp>
      <p:cxnSp>
        <p:nvCxnSpPr>
          <p:cNvPr id="1721" name="Google Shape;115;p7"/>
          <p:cNvCxnSpPr/>
          <p:nvPr/>
        </p:nvCxnSpPr>
        <p:spPr>
          <a:xfrm flipV="1">
            <a:off x="8504640" y="3669840"/>
            <a:ext cx="240480" cy="139320"/>
          </a:xfrm>
          <a:prstGeom prst="straightConnector1">
            <a:avLst/>
          </a:prstGeom>
          <a:ln w="9525">
            <a:solidFill>
              <a:srgbClr val="ffffff"/>
            </a:solidFill>
            <a:round/>
          </a:ln>
        </p:spPr>
      </p:cxnSp>
      <p:cxnSp>
        <p:nvCxnSpPr>
          <p:cNvPr id="1722" name="Google Shape;116;p7"/>
          <p:cNvCxnSpPr/>
          <p:nvPr/>
        </p:nvCxnSpPr>
        <p:spPr>
          <a:xfrm flipV="1">
            <a:off x="11496960" y="469080"/>
            <a:ext cx="240840" cy="13932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29" r:id="rId2"/>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723"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4"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5"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726" name="Google Shape;11;p1"/>
          <p:cNvGrpSpPr/>
          <p:nvPr/>
        </p:nvGrpSpPr>
        <p:grpSpPr>
          <a:xfrm>
            <a:off x="239400" y="145080"/>
            <a:ext cx="11893320" cy="6516000"/>
            <a:chOff x="239400" y="145080"/>
            <a:chExt cx="11893320" cy="6516000"/>
          </a:xfrm>
        </p:grpSpPr>
        <p:sp>
          <p:nvSpPr>
            <p:cNvPr id="1727"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8"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9"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0"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1"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2"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3"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4"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5"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6"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7"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8"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9"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0"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1"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2"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3"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4"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5"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6"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7"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8"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9"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0"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1"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2"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3"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4"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5"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6"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7"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8"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9"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0"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1"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2"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3"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4"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5"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6"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7"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8"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9"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0"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1"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2"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3"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4"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5"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6"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7"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8"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9"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0"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781" name="Google Shape;121;p8"/>
          <p:cNvCxnSpPr/>
          <p:nvPr/>
        </p:nvCxnSpPr>
        <p:spPr>
          <a:xfrm flipV="1">
            <a:off x="511560" y="5219280"/>
            <a:ext cx="1044360" cy="813960"/>
          </a:xfrm>
          <a:prstGeom prst="straightConnector1">
            <a:avLst/>
          </a:prstGeom>
          <a:ln w="9525">
            <a:solidFill>
              <a:srgbClr val="ffffff"/>
            </a:solidFill>
            <a:round/>
          </a:ln>
        </p:spPr>
      </p:cxnSp>
      <p:cxnSp>
        <p:nvCxnSpPr>
          <p:cNvPr id="1782" name="Google Shape;122;p8"/>
          <p:cNvCxnSpPr/>
          <p:nvPr/>
        </p:nvCxnSpPr>
        <p:spPr>
          <a:xfrm flipV="1">
            <a:off x="3466440" y="495000"/>
            <a:ext cx="665280" cy="569880"/>
          </a:xfrm>
          <a:prstGeom prst="straightConnector1">
            <a:avLst/>
          </a:prstGeom>
          <a:ln w="9525">
            <a:solidFill>
              <a:srgbClr val="ffffff"/>
            </a:solidFill>
            <a:round/>
          </a:ln>
        </p:spPr>
      </p:cxnSp>
      <p:cxnSp>
        <p:nvCxnSpPr>
          <p:cNvPr id="1783" name="Google Shape;123;p8"/>
          <p:cNvCxnSpPr/>
          <p:nvPr/>
        </p:nvCxnSpPr>
        <p:spPr>
          <a:xfrm flipV="1">
            <a:off x="9888840" y="5490360"/>
            <a:ext cx="637920" cy="542880"/>
          </a:xfrm>
          <a:prstGeom prst="straightConnector1">
            <a:avLst/>
          </a:prstGeom>
          <a:ln w="9525">
            <a:solidFill>
              <a:srgbClr val="ffffff"/>
            </a:solidFill>
            <a:round/>
          </a:ln>
        </p:spPr>
      </p:cxnSp>
      <p:cxnSp>
        <p:nvCxnSpPr>
          <p:cNvPr id="1784" name="Google Shape;124;p8"/>
          <p:cNvCxnSpPr/>
          <p:nvPr/>
        </p:nvCxnSpPr>
        <p:spPr>
          <a:xfrm flipV="1">
            <a:off x="10658160" y="400320"/>
            <a:ext cx="1148040" cy="1098360"/>
          </a:xfrm>
          <a:prstGeom prst="straightConnector1">
            <a:avLst/>
          </a:prstGeom>
          <a:ln w="9525">
            <a:solidFill>
              <a:srgbClr val="ffffff"/>
            </a:solidFill>
            <a:round/>
          </a:ln>
        </p:spPr>
      </p:cxnSp>
      <p:cxnSp>
        <p:nvCxnSpPr>
          <p:cNvPr id="1785" name="Google Shape;125;p8"/>
          <p:cNvCxnSpPr/>
          <p:nvPr/>
        </p:nvCxnSpPr>
        <p:spPr>
          <a:xfrm flipV="1">
            <a:off x="600840" y="1267920"/>
            <a:ext cx="271800" cy="230760"/>
          </a:xfrm>
          <a:prstGeom prst="straightConnector1">
            <a:avLst/>
          </a:prstGeom>
          <a:ln w="9525">
            <a:solidFill>
              <a:srgbClr val="ffffff"/>
            </a:solidFill>
            <a:round/>
          </a:ln>
        </p:spPr>
      </p:cxnSp>
      <p:sp>
        <p:nvSpPr>
          <p:cNvPr id="17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ffffff"/>
                </a:solidFill>
                <a:effectLst/>
                <a:uFillTx/>
                <a:latin typeface="Arial"/>
              </a:rPr>
              <a:t>Click to edit the title text format</a:t>
            </a:r>
            <a:endParaRPr b="0" lang="en-US" sz="4400" strike="noStrike" u="none">
              <a:solidFill>
                <a:srgbClr val="ffffff"/>
              </a:solidFill>
              <a:effectLst/>
              <a:uFillTx/>
              <a:latin typeface="Arial"/>
            </a:endParaRPr>
          </a:p>
        </p:txBody>
      </p:sp>
      <p:sp>
        <p:nvSpPr>
          <p:cNvPr id="178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effectLst/>
                <a:uFillTx/>
                <a:latin typeface="Arial"/>
              </a:rPr>
              <a:t>Click to edit the outline text format</a:t>
            </a:r>
            <a:endParaRPr b="0" lang="en-US" sz="32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2800" strike="noStrike" u="none">
                <a:solidFill>
                  <a:srgbClr val="ffffff"/>
                </a:solidFill>
                <a:effectLst/>
                <a:uFillTx/>
                <a:latin typeface="Times New Roman"/>
              </a:rPr>
              <a:t>Second Outline Level</a:t>
            </a:r>
            <a:endParaRPr b="0" lang="en-US" sz="2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2400" strike="noStrike" u="none">
                <a:solidFill>
                  <a:srgbClr val="ffffff"/>
                </a:solidFill>
                <a:effectLst/>
                <a:uFillTx/>
                <a:latin typeface="Times New Roman"/>
              </a:rPr>
              <a:t>Third Outline Level</a:t>
            </a:r>
            <a:endParaRPr b="0" lang="en-US" sz="24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2000" strike="noStrike" u="none">
                <a:solidFill>
                  <a:srgbClr val="ffffff"/>
                </a:solidFill>
                <a:effectLst/>
                <a:uFillTx/>
                <a:latin typeface="Times New Roman"/>
              </a:rPr>
              <a:t>Fourth Outline Level</a:t>
            </a:r>
            <a:endParaRPr b="0" lang="en-US" sz="20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Fifth Outline Level</a:t>
            </a:r>
            <a:endParaRPr b="0" lang="en-US" sz="20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Sixth Outline Level</a:t>
            </a:r>
            <a:endParaRPr b="0" lang="en-US" sz="20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Seventh Outline Level</a:t>
            </a:r>
            <a:endParaRPr b="0" lang="en-US" sz="20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31"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 name="Google Shape;230;p22" descr=""/>
          <p:cNvPicPr/>
          <p:nvPr/>
        </p:nvPicPr>
        <p:blipFill>
          <a:blip r:embed="rId2"/>
          <a:stretch/>
        </p:blipFill>
        <p:spPr>
          <a:xfrm>
            <a:off x="0" y="720"/>
            <a:ext cx="12191400" cy="685584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655" r:id="rId3"/>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788"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9"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0"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791" name="Google Shape;11;p1"/>
          <p:cNvGrpSpPr/>
          <p:nvPr/>
        </p:nvGrpSpPr>
        <p:grpSpPr>
          <a:xfrm>
            <a:off x="239400" y="145080"/>
            <a:ext cx="11893320" cy="6516000"/>
            <a:chOff x="239400" y="145080"/>
            <a:chExt cx="11893320" cy="6516000"/>
          </a:xfrm>
        </p:grpSpPr>
        <p:sp>
          <p:nvSpPr>
            <p:cNvPr id="1792"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3"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4"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5"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6"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7"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8"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9"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0"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1"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2"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3"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4"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5"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6"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7"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8"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9"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0"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1"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2"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3"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4"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5"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6"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7"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8"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9"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0"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1"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2"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3"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4"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5"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6"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7"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8"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9"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0"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1"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2"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3"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4"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5"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6"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7"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8"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9"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0"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1"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2"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3"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4"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5"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846" name="Google Shape;121;p8"/>
          <p:cNvCxnSpPr/>
          <p:nvPr/>
        </p:nvCxnSpPr>
        <p:spPr>
          <a:xfrm flipV="1">
            <a:off x="511560" y="5219280"/>
            <a:ext cx="1044360" cy="813960"/>
          </a:xfrm>
          <a:prstGeom prst="straightConnector1">
            <a:avLst/>
          </a:prstGeom>
          <a:ln w="9525">
            <a:solidFill>
              <a:srgbClr val="ffffff"/>
            </a:solidFill>
            <a:round/>
          </a:ln>
        </p:spPr>
      </p:cxnSp>
      <p:cxnSp>
        <p:nvCxnSpPr>
          <p:cNvPr id="1847" name="Google Shape;122;p8"/>
          <p:cNvCxnSpPr/>
          <p:nvPr/>
        </p:nvCxnSpPr>
        <p:spPr>
          <a:xfrm flipV="1">
            <a:off x="3466440" y="495000"/>
            <a:ext cx="665280" cy="569880"/>
          </a:xfrm>
          <a:prstGeom prst="straightConnector1">
            <a:avLst/>
          </a:prstGeom>
          <a:ln w="9525">
            <a:solidFill>
              <a:srgbClr val="ffffff"/>
            </a:solidFill>
            <a:round/>
          </a:ln>
        </p:spPr>
      </p:cxnSp>
      <p:cxnSp>
        <p:nvCxnSpPr>
          <p:cNvPr id="1848" name="Google Shape;123;p8"/>
          <p:cNvCxnSpPr/>
          <p:nvPr/>
        </p:nvCxnSpPr>
        <p:spPr>
          <a:xfrm flipV="1">
            <a:off x="9888840" y="5490360"/>
            <a:ext cx="637920" cy="542880"/>
          </a:xfrm>
          <a:prstGeom prst="straightConnector1">
            <a:avLst/>
          </a:prstGeom>
          <a:ln w="9525">
            <a:solidFill>
              <a:srgbClr val="ffffff"/>
            </a:solidFill>
            <a:round/>
          </a:ln>
        </p:spPr>
      </p:cxnSp>
      <p:cxnSp>
        <p:nvCxnSpPr>
          <p:cNvPr id="1849" name="Google Shape;124;p8"/>
          <p:cNvCxnSpPr/>
          <p:nvPr/>
        </p:nvCxnSpPr>
        <p:spPr>
          <a:xfrm flipV="1">
            <a:off x="10658160" y="400320"/>
            <a:ext cx="1148040" cy="1098360"/>
          </a:xfrm>
          <a:prstGeom prst="straightConnector1">
            <a:avLst/>
          </a:prstGeom>
          <a:ln w="9525">
            <a:solidFill>
              <a:srgbClr val="ffffff"/>
            </a:solidFill>
            <a:round/>
          </a:ln>
        </p:spPr>
      </p:cxnSp>
      <p:cxnSp>
        <p:nvCxnSpPr>
          <p:cNvPr id="1850" name="Google Shape;125;p8"/>
          <p:cNvCxnSpPr/>
          <p:nvPr/>
        </p:nvCxnSpPr>
        <p:spPr>
          <a:xfrm flipV="1">
            <a:off x="600840" y="1267920"/>
            <a:ext cx="271800" cy="230760"/>
          </a:xfrm>
          <a:prstGeom prst="straightConnector1">
            <a:avLst/>
          </a:prstGeom>
          <a:ln w="9525">
            <a:solidFill>
              <a:srgbClr val="ffffff"/>
            </a:solidFill>
            <a:round/>
          </a:ln>
        </p:spPr>
      </p:cxnSp>
      <p:sp>
        <p:nvSpPr>
          <p:cNvPr id="1851"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33" r:id="rId2"/>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854"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55"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56"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857" name="Google Shape;11;p1"/>
          <p:cNvGrpSpPr/>
          <p:nvPr/>
        </p:nvGrpSpPr>
        <p:grpSpPr>
          <a:xfrm>
            <a:off x="239400" y="145080"/>
            <a:ext cx="11893320" cy="6516000"/>
            <a:chOff x="239400" y="145080"/>
            <a:chExt cx="11893320" cy="6516000"/>
          </a:xfrm>
        </p:grpSpPr>
        <p:sp>
          <p:nvSpPr>
            <p:cNvPr id="1858"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59"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0"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1"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2"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3"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4"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5"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6"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7"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8"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9"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0"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1"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2"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3"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4"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5"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6"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7"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8"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9"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0"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1"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2"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3"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4"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5"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6"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7"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8"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9"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0"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1"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2"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3"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4"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5"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6"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7"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8"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9"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0"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1"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2"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3"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4"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5"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6"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7"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8"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9"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10"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11"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912" name="Google Shape;121;p8"/>
          <p:cNvCxnSpPr/>
          <p:nvPr/>
        </p:nvCxnSpPr>
        <p:spPr>
          <a:xfrm flipV="1">
            <a:off x="511560" y="5219280"/>
            <a:ext cx="1044360" cy="813960"/>
          </a:xfrm>
          <a:prstGeom prst="straightConnector1">
            <a:avLst/>
          </a:prstGeom>
          <a:ln w="9525">
            <a:solidFill>
              <a:srgbClr val="ffffff"/>
            </a:solidFill>
            <a:round/>
          </a:ln>
        </p:spPr>
      </p:cxnSp>
      <p:cxnSp>
        <p:nvCxnSpPr>
          <p:cNvPr id="1913" name="Google Shape;122;p8"/>
          <p:cNvCxnSpPr/>
          <p:nvPr/>
        </p:nvCxnSpPr>
        <p:spPr>
          <a:xfrm flipV="1">
            <a:off x="3466440" y="495000"/>
            <a:ext cx="665280" cy="569880"/>
          </a:xfrm>
          <a:prstGeom prst="straightConnector1">
            <a:avLst/>
          </a:prstGeom>
          <a:ln w="9525">
            <a:solidFill>
              <a:srgbClr val="ffffff"/>
            </a:solidFill>
            <a:round/>
          </a:ln>
        </p:spPr>
      </p:cxnSp>
      <p:cxnSp>
        <p:nvCxnSpPr>
          <p:cNvPr id="1914" name="Google Shape;123;p8"/>
          <p:cNvCxnSpPr/>
          <p:nvPr/>
        </p:nvCxnSpPr>
        <p:spPr>
          <a:xfrm flipV="1">
            <a:off x="9888840" y="5490360"/>
            <a:ext cx="637920" cy="542880"/>
          </a:xfrm>
          <a:prstGeom prst="straightConnector1">
            <a:avLst/>
          </a:prstGeom>
          <a:ln w="9525">
            <a:solidFill>
              <a:srgbClr val="ffffff"/>
            </a:solidFill>
            <a:round/>
          </a:ln>
        </p:spPr>
      </p:cxnSp>
      <p:cxnSp>
        <p:nvCxnSpPr>
          <p:cNvPr id="1915" name="Google Shape;124;p8"/>
          <p:cNvCxnSpPr/>
          <p:nvPr/>
        </p:nvCxnSpPr>
        <p:spPr>
          <a:xfrm flipV="1">
            <a:off x="10658160" y="400320"/>
            <a:ext cx="1148040" cy="1098360"/>
          </a:xfrm>
          <a:prstGeom prst="straightConnector1">
            <a:avLst/>
          </a:prstGeom>
          <a:ln w="9525">
            <a:solidFill>
              <a:srgbClr val="ffffff"/>
            </a:solidFill>
            <a:round/>
          </a:ln>
        </p:spPr>
      </p:cxnSp>
      <p:cxnSp>
        <p:nvCxnSpPr>
          <p:cNvPr id="1916" name="Google Shape;125;p8"/>
          <p:cNvCxnSpPr/>
          <p:nvPr/>
        </p:nvCxnSpPr>
        <p:spPr>
          <a:xfrm flipV="1">
            <a:off x="600840" y="1267920"/>
            <a:ext cx="271800" cy="230760"/>
          </a:xfrm>
          <a:prstGeom prst="straightConnector1">
            <a:avLst/>
          </a:prstGeom>
          <a:ln w="9525">
            <a:solidFill>
              <a:srgbClr val="ffffff"/>
            </a:solidFill>
            <a:round/>
          </a:ln>
        </p:spPr>
      </p:cxnSp>
      <p:sp>
        <p:nvSpPr>
          <p:cNvPr id="1917"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
        <p:nvSpPr>
          <p:cNvPr id="1918"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35" r:id="rId2"/>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921"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2"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3"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924" name="Google Shape;11;p1"/>
          <p:cNvGrpSpPr/>
          <p:nvPr/>
        </p:nvGrpSpPr>
        <p:grpSpPr>
          <a:xfrm>
            <a:off x="239400" y="145080"/>
            <a:ext cx="11893320" cy="6516000"/>
            <a:chOff x="239400" y="145080"/>
            <a:chExt cx="11893320" cy="6516000"/>
          </a:xfrm>
        </p:grpSpPr>
        <p:sp>
          <p:nvSpPr>
            <p:cNvPr id="1925"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6"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7"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8"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9"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0"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1"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2"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3"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4"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5"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6"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7"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8"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9"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0"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1"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2"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3"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4"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5"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6"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7"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8"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9"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0"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1"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2"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3"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4"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5"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6"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7"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8"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9"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0"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1"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2"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3"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4"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5"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6"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7"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8"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9"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0"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1"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2"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3"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4"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5"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6"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7"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8"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979" name="Google Shape;121;p8"/>
          <p:cNvCxnSpPr/>
          <p:nvPr/>
        </p:nvCxnSpPr>
        <p:spPr>
          <a:xfrm flipV="1">
            <a:off x="511560" y="5219280"/>
            <a:ext cx="1044360" cy="813960"/>
          </a:xfrm>
          <a:prstGeom prst="straightConnector1">
            <a:avLst/>
          </a:prstGeom>
          <a:ln w="9525">
            <a:solidFill>
              <a:srgbClr val="ffffff"/>
            </a:solidFill>
            <a:round/>
          </a:ln>
        </p:spPr>
      </p:cxnSp>
      <p:cxnSp>
        <p:nvCxnSpPr>
          <p:cNvPr id="1980" name="Google Shape;122;p8"/>
          <p:cNvCxnSpPr/>
          <p:nvPr/>
        </p:nvCxnSpPr>
        <p:spPr>
          <a:xfrm flipV="1">
            <a:off x="3466440" y="495000"/>
            <a:ext cx="665280" cy="569880"/>
          </a:xfrm>
          <a:prstGeom prst="straightConnector1">
            <a:avLst/>
          </a:prstGeom>
          <a:ln w="9525">
            <a:solidFill>
              <a:srgbClr val="ffffff"/>
            </a:solidFill>
            <a:round/>
          </a:ln>
        </p:spPr>
      </p:cxnSp>
      <p:cxnSp>
        <p:nvCxnSpPr>
          <p:cNvPr id="1981" name="Google Shape;123;p8"/>
          <p:cNvCxnSpPr/>
          <p:nvPr/>
        </p:nvCxnSpPr>
        <p:spPr>
          <a:xfrm flipV="1">
            <a:off x="9888840" y="5490360"/>
            <a:ext cx="637920" cy="542880"/>
          </a:xfrm>
          <a:prstGeom prst="straightConnector1">
            <a:avLst/>
          </a:prstGeom>
          <a:ln w="9525">
            <a:solidFill>
              <a:srgbClr val="ffffff"/>
            </a:solidFill>
            <a:round/>
          </a:ln>
        </p:spPr>
      </p:cxnSp>
      <p:cxnSp>
        <p:nvCxnSpPr>
          <p:cNvPr id="1982" name="Google Shape;124;p8"/>
          <p:cNvCxnSpPr/>
          <p:nvPr/>
        </p:nvCxnSpPr>
        <p:spPr>
          <a:xfrm flipV="1">
            <a:off x="10658160" y="400320"/>
            <a:ext cx="1148040" cy="1098360"/>
          </a:xfrm>
          <a:prstGeom prst="straightConnector1">
            <a:avLst/>
          </a:prstGeom>
          <a:ln w="9525">
            <a:solidFill>
              <a:srgbClr val="ffffff"/>
            </a:solidFill>
            <a:round/>
          </a:ln>
        </p:spPr>
      </p:cxnSp>
      <p:cxnSp>
        <p:nvCxnSpPr>
          <p:cNvPr id="1983" name="Google Shape;125;p8"/>
          <p:cNvCxnSpPr/>
          <p:nvPr/>
        </p:nvCxnSpPr>
        <p:spPr>
          <a:xfrm flipV="1">
            <a:off x="600840" y="1267920"/>
            <a:ext cx="271800" cy="230760"/>
          </a:xfrm>
          <a:prstGeom prst="straightConnector1">
            <a:avLst/>
          </a:prstGeom>
          <a:ln w="9525">
            <a:solidFill>
              <a:srgbClr val="ffffff"/>
            </a:solidFill>
            <a:round/>
          </a:ln>
        </p:spPr>
      </p:cxnSp>
      <p:sp>
        <p:nvSpPr>
          <p:cNvPr id="1984"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37" r:id="rId2"/>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986"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87"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88"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989" name="Google Shape;11;p1"/>
          <p:cNvGrpSpPr/>
          <p:nvPr/>
        </p:nvGrpSpPr>
        <p:grpSpPr>
          <a:xfrm>
            <a:off x="239400" y="145080"/>
            <a:ext cx="11893320" cy="6516000"/>
            <a:chOff x="239400" y="145080"/>
            <a:chExt cx="11893320" cy="6516000"/>
          </a:xfrm>
        </p:grpSpPr>
        <p:sp>
          <p:nvSpPr>
            <p:cNvPr id="1990"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1"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2"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3"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4"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5"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6"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7"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8"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9"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0"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1"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2"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3"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4"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5"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6"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7"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8"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9"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0"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1"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2"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3"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4"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5"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6"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7"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8"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9"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0"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1"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2"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3"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4"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5"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6"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7"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8"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9"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0"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1"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2"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3"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4"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5"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6"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7"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8"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9"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0"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1"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2"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3"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044" name="Google Shape;121;p8"/>
          <p:cNvCxnSpPr/>
          <p:nvPr/>
        </p:nvCxnSpPr>
        <p:spPr>
          <a:xfrm flipV="1">
            <a:off x="511560" y="5219280"/>
            <a:ext cx="1044360" cy="813960"/>
          </a:xfrm>
          <a:prstGeom prst="straightConnector1">
            <a:avLst/>
          </a:prstGeom>
          <a:ln w="9525">
            <a:solidFill>
              <a:srgbClr val="ffffff"/>
            </a:solidFill>
            <a:round/>
          </a:ln>
        </p:spPr>
      </p:cxnSp>
      <p:cxnSp>
        <p:nvCxnSpPr>
          <p:cNvPr id="2045" name="Google Shape;122;p8"/>
          <p:cNvCxnSpPr/>
          <p:nvPr/>
        </p:nvCxnSpPr>
        <p:spPr>
          <a:xfrm flipV="1">
            <a:off x="3466440" y="495000"/>
            <a:ext cx="665280" cy="569880"/>
          </a:xfrm>
          <a:prstGeom prst="straightConnector1">
            <a:avLst/>
          </a:prstGeom>
          <a:ln w="9525">
            <a:solidFill>
              <a:srgbClr val="ffffff"/>
            </a:solidFill>
            <a:round/>
          </a:ln>
        </p:spPr>
      </p:cxnSp>
      <p:cxnSp>
        <p:nvCxnSpPr>
          <p:cNvPr id="2046" name="Google Shape;123;p8"/>
          <p:cNvCxnSpPr/>
          <p:nvPr/>
        </p:nvCxnSpPr>
        <p:spPr>
          <a:xfrm flipV="1">
            <a:off x="9888840" y="5490360"/>
            <a:ext cx="637920" cy="542880"/>
          </a:xfrm>
          <a:prstGeom prst="straightConnector1">
            <a:avLst/>
          </a:prstGeom>
          <a:ln w="9525">
            <a:solidFill>
              <a:srgbClr val="ffffff"/>
            </a:solidFill>
            <a:round/>
          </a:ln>
        </p:spPr>
      </p:cxnSp>
      <p:cxnSp>
        <p:nvCxnSpPr>
          <p:cNvPr id="2047" name="Google Shape;124;p8"/>
          <p:cNvCxnSpPr/>
          <p:nvPr/>
        </p:nvCxnSpPr>
        <p:spPr>
          <a:xfrm flipV="1">
            <a:off x="10658160" y="400320"/>
            <a:ext cx="1148040" cy="1098360"/>
          </a:xfrm>
          <a:prstGeom prst="straightConnector1">
            <a:avLst/>
          </a:prstGeom>
          <a:ln w="9525">
            <a:solidFill>
              <a:srgbClr val="ffffff"/>
            </a:solidFill>
            <a:round/>
          </a:ln>
        </p:spPr>
      </p:cxnSp>
      <p:cxnSp>
        <p:nvCxnSpPr>
          <p:cNvPr id="2048" name="Google Shape;125;p8"/>
          <p:cNvCxnSpPr/>
          <p:nvPr/>
        </p:nvCxnSpPr>
        <p:spPr>
          <a:xfrm flipV="1">
            <a:off x="600840" y="1267920"/>
            <a:ext cx="271800" cy="230760"/>
          </a:xfrm>
          <a:prstGeom prst="straightConnector1">
            <a:avLst/>
          </a:prstGeom>
          <a:ln w="9525">
            <a:solidFill>
              <a:srgbClr val="ffffff"/>
            </a:solidFill>
            <a:round/>
          </a:ln>
        </p:spPr>
      </p:cxnSp>
      <p:sp>
        <p:nvSpPr>
          <p:cNvPr id="2049"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
        <p:nvSpPr>
          <p:cNvPr id="2050"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
        <p:nvSpPr>
          <p:cNvPr id="2051"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39" r:id="rId2"/>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055"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56"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57"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058" name="Google Shape;11;p1"/>
          <p:cNvGrpSpPr/>
          <p:nvPr/>
        </p:nvGrpSpPr>
        <p:grpSpPr>
          <a:xfrm>
            <a:off x="239400" y="145080"/>
            <a:ext cx="11893320" cy="6516000"/>
            <a:chOff x="239400" y="145080"/>
            <a:chExt cx="11893320" cy="6516000"/>
          </a:xfrm>
        </p:grpSpPr>
        <p:sp>
          <p:nvSpPr>
            <p:cNvPr id="2059"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0"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1"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2"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3"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4"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5"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6"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7"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8"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9"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0"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1"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2"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3"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4"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5"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6"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7"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8"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9"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0"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1"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2"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3"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4"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5"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6"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7"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8"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9"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0"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1"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2"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3"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4"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5"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6"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7"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8"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9"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0"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1"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2"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3"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4"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5"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6"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7"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8"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9"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10"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11"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12"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113" name="Google Shape;121;p8"/>
          <p:cNvCxnSpPr/>
          <p:nvPr/>
        </p:nvCxnSpPr>
        <p:spPr>
          <a:xfrm flipV="1">
            <a:off x="511560" y="5219280"/>
            <a:ext cx="1044360" cy="813960"/>
          </a:xfrm>
          <a:prstGeom prst="straightConnector1">
            <a:avLst/>
          </a:prstGeom>
          <a:ln w="9525">
            <a:solidFill>
              <a:srgbClr val="ffffff"/>
            </a:solidFill>
            <a:round/>
          </a:ln>
        </p:spPr>
      </p:cxnSp>
      <p:cxnSp>
        <p:nvCxnSpPr>
          <p:cNvPr id="2114" name="Google Shape;122;p8"/>
          <p:cNvCxnSpPr/>
          <p:nvPr/>
        </p:nvCxnSpPr>
        <p:spPr>
          <a:xfrm flipV="1">
            <a:off x="3466440" y="495000"/>
            <a:ext cx="665280" cy="569880"/>
          </a:xfrm>
          <a:prstGeom prst="straightConnector1">
            <a:avLst/>
          </a:prstGeom>
          <a:ln w="9525">
            <a:solidFill>
              <a:srgbClr val="ffffff"/>
            </a:solidFill>
            <a:round/>
          </a:ln>
        </p:spPr>
      </p:cxnSp>
      <p:cxnSp>
        <p:nvCxnSpPr>
          <p:cNvPr id="2115" name="Google Shape;123;p8"/>
          <p:cNvCxnSpPr/>
          <p:nvPr/>
        </p:nvCxnSpPr>
        <p:spPr>
          <a:xfrm flipV="1">
            <a:off x="9888840" y="5490360"/>
            <a:ext cx="637920" cy="542880"/>
          </a:xfrm>
          <a:prstGeom prst="straightConnector1">
            <a:avLst/>
          </a:prstGeom>
          <a:ln w="9525">
            <a:solidFill>
              <a:srgbClr val="ffffff"/>
            </a:solidFill>
            <a:round/>
          </a:ln>
        </p:spPr>
      </p:cxnSp>
      <p:cxnSp>
        <p:nvCxnSpPr>
          <p:cNvPr id="2116" name="Google Shape;124;p8"/>
          <p:cNvCxnSpPr/>
          <p:nvPr/>
        </p:nvCxnSpPr>
        <p:spPr>
          <a:xfrm flipV="1">
            <a:off x="10658160" y="400320"/>
            <a:ext cx="1148040" cy="1098360"/>
          </a:xfrm>
          <a:prstGeom prst="straightConnector1">
            <a:avLst/>
          </a:prstGeom>
          <a:ln w="9525">
            <a:solidFill>
              <a:srgbClr val="ffffff"/>
            </a:solidFill>
            <a:round/>
          </a:ln>
        </p:spPr>
      </p:cxnSp>
      <p:cxnSp>
        <p:nvCxnSpPr>
          <p:cNvPr id="2117" name="Google Shape;125;p8"/>
          <p:cNvCxnSpPr/>
          <p:nvPr/>
        </p:nvCxnSpPr>
        <p:spPr>
          <a:xfrm flipV="1">
            <a:off x="600840" y="1267920"/>
            <a:ext cx="271800" cy="23076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41" r:id="rId2"/>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118"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19"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0"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121" name="Google Shape;11;p1"/>
          <p:cNvGrpSpPr/>
          <p:nvPr/>
        </p:nvGrpSpPr>
        <p:grpSpPr>
          <a:xfrm>
            <a:off x="239400" y="145080"/>
            <a:ext cx="11893320" cy="6516000"/>
            <a:chOff x="239400" y="145080"/>
            <a:chExt cx="11893320" cy="6516000"/>
          </a:xfrm>
        </p:grpSpPr>
        <p:sp>
          <p:nvSpPr>
            <p:cNvPr id="2122"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3"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4"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5"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6"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7"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8"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9"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0"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1"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2"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3"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4"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5"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6"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7"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8"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9"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0"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1"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2"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3"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4"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5"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6"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7"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8"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9"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0"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1"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2"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3"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4"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5"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6"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7"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8"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9"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0"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1"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2"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3"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4"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5"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6"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7"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8"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9"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0"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1"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2"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3"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4"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5"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176" name="Google Shape;121;p8"/>
          <p:cNvCxnSpPr/>
          <p:nvPr/>
        </p:nvCxnSpPr>
        <p:spPr>
          <a:xfrm flipV="1">
            <a:off x="511560" y="5219280"/>
            <a:ext cx="1044360" cy="813960"/>
          </a:xfrm>
          <a:prstGeom prst="straightConnector1">
            <a:avLst/>
          </a:prstGeom>
          <a:ln w="9525">
            <a:solidFill>
              <a:srgbClr val="ffffff"/>
            </a:solidFill>
            <a:round/>
          </a:ln>
        </p:spPr>
      </p:cxnSp>
      <p:cxnSp>
        <p:nvCxnSpPr>
          <p:cNvPr id="2177" name="Google Shape;122;p8"/>
          <p:cNvCxnSpPr/>
          <p:nvPr/>
        </p:nvCxnSpPr>
        <p:spPr>
          <a:xfrm flipV="1">
            <a:off x="3466440" y="495000"/>
            <a:ext cx="665280" cy="569880"/>
          </a:xfrm>
          <a:prstGeom prst="straightConnector1">
            <a:avLst/>
          </a:prstGeom>
          <a:ln w="9525">
            <a:solidFill>
              <a:srgbClr val="ffffff"/>
            </a:solidFill>
            <a:round/>
          </a:ln>
        </p:spPr>
      </p:cxnSp>
      <p:cxnSp>
        <p:nvCxnSpPr>
          <p:cNvPr id="2178" name="Google Shape;123;p8"/>
          <p:cNvCxnSpPr/>
          <p:nvPr/>
        </p:nvCxnSpPr>
        <p:spPr>
          <a:xfrm flipV="1">
            <a:off x="9888840" y="5490360"/>
            <a:ext cx="637920" cy="542880"/>
          </a:xfrm>
          <a:prstGeom prst="straightConnector1">
            <a:avLst/>
          </a:prstGeom>
          <a:ln w="9525">
            <a:solidFill>
              <a:srgbClr val="ffffff"/>
            </a:solidFill>
            <a:round/>
          </a:ln>
        </p:spPr>
      </p:cxnSp>
      <p:cxnSp>
        <p:nvCxnSpPr>
          <p:cNvPr id="2179" name="Google Shape;124;p8"/>
          <p:cNvCxnSpPr/>
          <p:nvPr/>
        </p:nvCxnSpPr>
        <p:spPr>
          <a:xfrm flipV="1">
            <a:off x="10658160" y="400320"/>
            <a:ext cx="1148040" cy="1098360"/>
          </a:xfrm>
          <a:prstGeom prst="straightConnector1">
            <a:avLst/>
          </a:prstGeom>
          <a:ln w="9525">
            <a:solidFill>
              <a:srgbClr val="ffffff"/>
            </a:solidFill>
            <a:round/>
          </a:ln>
        </p:spPr>
      </p:cxnSp>
      <p:cxnSp>
        <p:nvCxnSpPr>
          <p:cNvPr id="2180" name="Google Shape;125;p8"/>
          <p:cNvCxnSpPr/>
          <p:nvPr/>
        </p:nvCxnSpPr>
        <p:spPr>
          <a:xfrm flipV="1">
            <a:off x="600840" y="1267920"/>
            <a:ext cx="271800" cy="23076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43" r:id="rId2"/>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181"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82"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83"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184" name="Google Shape;11;p1"/>
          <p:cNvGrpSpPr/>
          <p:nvPr/>
        </p:nvGrpSpPr>
        <p:grpSpPr>
          <a:xfrm>
            <a:off x="239400" y="145080"/>
            <a:ext cx="11893320" cy="6516000"/>
            <a:chOff x="239400" y="145080"/>
            <a:chExt cx="11893320" cy="6516000"/>
          </a:xfrm>
        </p:grpSpPr>
        <p:sp>
          <p:nvSpPr>
            <p:cNvPr id="2185"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86"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87"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88"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89"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0"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1"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2"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3"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4"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5"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6"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7"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8"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9"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0"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1"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2"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3"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4"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5"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6"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7"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8"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9"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0"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1"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2"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3"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4"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5"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6"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7"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8"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9"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0"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1"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2"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3"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4"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5"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6"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7"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8"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9"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0"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1"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2"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3"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4"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5"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6"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7"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8"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239" name="Google Shape;127;p9"/>
          <p:cNvCxnSpPr/>
          <p:nvPr/>
        </p:nvCxnSpPr>
        <p:spPr>
          <a:xfrm flipV="1">
            <a:off x="8651520" y="2430000"/>
            <a:ext cx="840240" cy="839880"/>
          </a:xfrm>
          <a:prstGeom prst="straightConnector1">
            <a:avLst/>
          </a:prstGeom>
          <a:ln w="9525">
            <a:solidFill>
              <a:srgbClr val="ffffff"/>
            </a:solidFill>
            <a:round/>
          </a:ln>
        </p:spPr>
      </p:cxnSp>
      <p:cxnSp>
        <p:nvCxnSpPr>
          <p:cNvPr id="2240" name="Google Shape;128;p9"/>
          <p:cNvCxnSpPr/>
          <p:nvPr/>
        </p:nvCxnSpPr>
        <p:spPr>
          <a:xfrm flipV="1">
            <a:off x="5783040" y="1413720"/>
            <a:ext cx="345960" cy="345960"/>
          </a:xfrm>
          <a:prstGeom prst="straightConnector1">
            <a:avLst/>
          </a:prstGeom>
          <a:ln w="9525">
            <a:solidFill>
              <a:srgbClr val="ffffff"/>
            </a:solidFill>
            <a:round/>
          </a:ln>
        </p:spPr>
      </p:cxnSp>
      <p:cxnSp>
        <p:nvCxnSpPr>
          <p:cNvPr id="2241" name="Google Shape;129;p9"/>
          <p:cNvCxnSpPr/>
          <p:nvPr/>
        </p:nvCxnSpPr>
        <p:spPr>
          <a:xfrm flipV="1">
            <a:off x="11232000" y="1067040"/>
            <a:ext cx="411480" cy="411480"/>
          </a:xfrm>
          <a:prstGeom prst="straightConnector1">
            <a:avLst/>
          </a:prstGeom>
          <a:ln w="9525">
            <a:solidFill>
              <a:srgbClr val="ffffff"/>
            </a:solidFill>
            <a:round/>
          </a:ln>
        </p:spPr>
      </p:cxnSp>
      <p:cxnSp>
        <p:nvCxnSpPr>
          <p:cNvPr id="2242" name="Google Shape;130;p9"/>
          <p:cNvCxnSpPr/>
          <p:nvPr/>
        </p:nvCxnSpPr>
        <p:spPr>
          <a:xfrm flipV="1">
            <a:off x="10975680" y="4946400"/>
            <a:ext cx="513000" cy="512640"/>
          </a:xfrm>
          <a:prstGeom prst="straightConnector1">
            <a:avLst/>
          </a:prstGeom>
          <a:ln w="9525">
            <a:solidFill>
              <a:srgbClr val="ffffff"/>
            </a:solidFill>
            <a:round/>
          </a:ln>
        </p:spPr>
      </p:cxnSp>
      <p:cxnSp>
        <p:nvCxnSpPr>
          <p:cNvPr id="2243" name="Google Shape;131;p9"/>
          <p:cNvCxnSpPr/>
          <p:nvPr/>
        </p:nvCxnSpPr>
        <p:spPr>
          <a:xfrm flipV="1">
            <a:off x="1199880" y="1016280"/>
            <a:ext cx="512640" cy="512640"/>
          </a:xfrm>
          <a:prstGeom prst="straightConnector1">
            <a:avLst/>
          </a:prstGeom>
          <a:ln w="9525">
            <a:solidFill>
              <a:srgbClr val="ffffff"/>
            </a:solidFill>
            <a:round/>
          </a:ln>
        </p:spPr>
      </p:cxnSp>
      <p:cxnSp>
        <p:nvCxnSpPr>
          <p:cNvPr id="2244" name="Google Shape;132;p9"/>
          <p:cNvCxnSpPr/>
          <p:nvPr/>
        </p:nvCxnSpPr>
        <p:spPr>
          <a:xfrm flipV="1">
            <a:off x="1489320" y="5458320"/>
            <a:ext cx="512640" cy="513000"/>
          </a:xfrm>
          <a:prstGeom prst="straightConnector1">
            <a:avLst/>
          </a:prstGeom>
          <a:ln w="9525">
            <a:solidFill>
              <a:srgbClr val="ffffff"/>
            </a:solidFill>
            <a:round/>
          </a:ln>
        </p:spPr>
      </p:cxnSp>
      <p:cxnSp>
        <p:nvCxnSpPr>
          <p:cNvPr id="2245" name="Google Shape;133;p9"/>
          <p:cNvCxnSpPr/>
          <p:nvPr/>
        </p:nvCxnSpPr>
        <p:spPr>
          <a:xfrm flipV="1">
            <a:off x="6796080" y="5210280"/>
            <a:ext cx="345960" cy="34596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45" r:id="rId2"/>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246" name="Google Shape;8;p1"/>
          <p:cNvSpPr/>
          <p:nvPr/>
        </p:nvSpPr>
        <p:spPr>
          <a:xfrm>
            <a:off x="118800" y="531504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47" name="Google Shape;9;p1"/>
          <p:cNvSpPr/>
          <p:nvPr/>
        </p:nvSpPr>
        <p:spPr>
          <a:xfrm>
            <a:off x="1109160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48" name="Google Shape;10;p1"/>
          <p:cNvSpPr/>
          <p:nvPr/>
        </p:nvSpPr>
        <p:spPr>
          <a:xfrm>
            <a:off x="7535520" y="133560"/>
            <a:ext cx="25200" cy="2520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249" name="Google Shape;11;p1"/>
          <p:cNvGrpSpPr/>
          <p:nvPr/>
        </p:nvGrpSpPr>
        <p:grpSpPr>
          <a:xfrm>
            <a:off x="239400" y="145080"/>
            <a:ext cx="11893320" cy="6516000"/>
            <a:chOff x="239400" y="145080"/>
            <a:chExt cx="11893320" cy="6516000"/>
          </a:xfrm>
        </p:grpSpPr>
        <p:sp>
          <p:nvSpPr>
            <p:cNvPr id="2250" name="Google Shape;12;p1"/>
            <p:cNvSpPr/>
            <p:nvPr/>
          </p:nvSpPr>
          <p:spPr>
            <a:xfrm>
              <a:off x="31665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1" name="Google Shape;13;p1"/>
            <p:cNvSpPr/>
            <p:nvPr/>
          </p:nvSpPr>
          <p:spPr>
            <a:xfrm>
              <a:off x="1083240" y="503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2" name="Google Shape;14;p1"/>
            <p:cNvSpPr/>
            <p:nvPr/>
          </p:nvSpPr>
          <p:spPr>
            <a:xfrm>
              <a:off x="10177200" y="19623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3" name="Google Shape;15;p1"/>
            <p:cNvSpPr/>
            <p:nvPr/>
          </p:nvSpPr>
          <p:spPr>
            <a:xfrm>
              <a:off x="2862000" y="63313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4" name="Google Shape;16;p1"/>
            <p:cNvSpPr/>
            <p:nvPr/>
          </p:nvSpPr>
          <p:spPr>
            <a:xfrm>
              <a:off x="39794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5" name="Google Shape;17;p1"/>
            <p:cNvSpPr/>
            <p:nvPr/>
          </p:nvSpPr>
          <p:spPr>
            <a:xfrm>
              <a:off x="834840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6" name="Google Shape;18;p1"/>
            <p:cNvSpPr/>
            <p:nvPr/>
          </p:nvSpPr>
          <p:spPr>
            <a:xfrm>
              <a:off x="4385880" y="22672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7" name="Google Shape;19;p1"/>
            <p:cNvSpPr/>
            <p:nvPr/>
          </p:nvSpPr>
          <p:spPr>
            <a:xfrm>
              <a:off x="5922000" y="593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8" name="Google Shape;20;p1"/>
            <p:cNvSpPr/>
            <p:nvPr/>
          </p:nvSpPr>
          <p:spPr>
            <a:xfrm>
              <a:off x="1394640" y="4082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9" name="Google Shape;21;p1"/>
            <p:cNvSpPr/>
            <p:nvPr/>
          </p:nvSpPr>
          <p:spPr>
            <a:xfrm>
              <a:off x="7988040" y="32007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0" name="Google Shape;22;p1"/>
            <p:cNvSpPr/>
            <p:nvPr/>
          </p:nvSpPr>
          <p:spPr>
            <a:xfrm>
              <a:off x="8652960" y="41976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1" name="Google Shape;23;p1"/>
            <p:cNvSpPr/>
            <p:nvPr/>
          </p:nvSpPr>
          <p:spPr>
            <a:xfrm>
              <a:off x="10380240" y="44006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2" name="Google Shape;24;p1"/>
            <p:cNvSpPr/>
            <p:nvPr/>
          </p:nvSpPr>
          <p:spPr>
            <a:xfrm>
              <a:off x="1058364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3" name="Google Shape;25;p1"/>
            <p:cNvSpPr/>
            <p:nvPr/>
          </p:nvSpPr>
          <p:spPr>
            <a:xfrm>
              <a:off x="8856360" y="6026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4" name="Google Shape;26;p1"/>
            <p:cNvSpPr/>
            <p:nvPr/>
          </p:nvSpPr>
          <p:spPr>
            <a:xfrm>
              <a:off x="7129080" y="4299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5" name="Google Shape;27;p1"/>
            <p:cNvSpPr/>
            <p:nvPr/>
          </p:nvSpPr>
          <p:spPr>
            <a:xfrm>
              <a:off x="12107520" y="2673720"/>
              <a:ext cx="25200" cy="25200"/>
            </a:xfrm>
            <a:prstGeom prst="ellipse">
              <a:avLst/>
            </a:prstGeom>
            <a:solidFill>
              <a:srgbClr val="ffffff"/>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6" name="Google Shape;28;p1"/>
            <p:cNvSpPr/>
            <p:nvPr/>
          </p:nvSpPr>
          <p:spPr>
            <a:xfrm>
              <a:off x="525240" y="14544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7" name="Google Shape;29;p1"/>
            <p:cNvSpPr/>
            <p:nvPr/>
          </p:nvSpPr>
          <p:spPr>
            <a:xfrm>
              <a:off x="6519600" y="1657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8" name="Google Shape;30;p1"/>
            <p:cNvSpPr/>
            <p:nvPr/>
          </p:nvSpPr>
          <p:spPr>
            <a:xfrm>
              <a:off x="11498040" y="1047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9" name="Google Shape;31;p1"/>
            <p:cNvSpPr/>
            <p:nvPr/>
          </p:nvSpPr>
          <p:spPr>
            <a:xfrm>
              <a:off x="10990080" y="8449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0" name="Google Shape;32;p1"/>
            <p:cNvSpPr/>
            <p:nvPr/>
          </p:nvSpPr>
          <p:spPr>
            <a:xfrm>
              <a:off x="117010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1" name="Google Shape;33;p1"/>
            <p:cNvSpPr/>
            <p:nvPr/>
          </p:nvSpPr>
          <p:spPr>
            <a:xfrm>
              <a:off x="10685160" y="328320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2" name="Google Shape;34;p1"/>
            <p:cNvSpPr/>
            <p:nvPr/>
          </p:nvSpPr>
          <p:spPr>
            <a:xfrm>
              <a:off x="11193120" y="34862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3" name="Google Shape;35;p1"/>
            <p:cNvSpPr/>
            <p:nvPr/>
          </p:nvSpPr>
          <p:spPr>
            <a:xfrm>
              <a:off x="11091600" y="66358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4" name="Google Shape;36;p1"/>
            <p:cNvSpPr/>
            <p:nvPr/>
          </p:nvSpPr>
          <p:spPr>
            <a:xfrm>
              <a:off x="8145000" y="35881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5" name="Google Shape;37;p1"/>
            <p:cNvSpPr/>
            <p:nvPr/>
          </p:nvSpPr>
          <p:spPr>
            <a:xfrm>
              <a:off x="7941960" y="2350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6" name="Google Shape;38;p1"/>
            <p:cNvSpPr/>
            <p:nvPr/>
          </p:nvSpPr>
          <p:spPr>
            <a:xfrm>
              <a:off x="4792320" y="438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7" name="Google Shape;39;p1"/>
            <p:cNvSpPr/>
            <p:nvPr/>
          </p:nvSpPr>
          <p:spPr>
            <a:xfrm>
              <a:off x="4995360" y="33696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8" name="Google Shape;40;p1"/>
            <p:cNvSpPr/>
            <p:nvPr/>
          </p:nvSpPr>
          <p:spPr>
            <a:xfrm>
              <a:off x="5198760" y="501048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9" name="Google Shape;41;p1"/>
            <p:cNvSpPr/>
            <p:nvPr/>
          </p:nvSpPr>
          <p:spPr>
            <a:xfrm>
              <a:off x="4589280" y="521352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0" name="Google Shape;42;p1"/>
            <p:cNvSpPr/>
            <p:nvPr/>
          </p:nvSpPr>
          <p:spPr>
            <a:xfrm>
              <a:off x="4995360" y="5518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1" name="Google Shape;43;p1"/>
            <p:cNvSpPr/>
            <p:nvPr/>
          </p:nvSpPr>
          <p:spPr>
            <a:xfrm>
              <a:off x="2049120" y="6229440"/>
              <a:ext cx="25200" cy="25200"/>
            </a:xfrm>
            <a:prstGeom prst="ellipse">
              <a:avLst/>
            </a:prstGeom>
            <a:solidFill>
              <a:schemeClr val="lt1"/>
            </a:solidFill>
            <a:ln w="0">
              <a:noFill/>
            </a:ln>
          </p:spPr>
          <p:style>
            <a:lnRef idx="0"/>
            <a:fillRef idx="0"/>
            <a:effectRef idx="0"/>
            <a:fontRef idx="minor"/>
          </p:style>
          <p:txBody>
            <a:bodyPr lIns="90000" rIns="9000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2" name="Google Shape;44;p1"/>
            <p:cNvSpPr/>
            <p:nvPr/>
          </p:nvSpPr>
          <p:spPr>
            <a:xfrm>
              <a:off x="1768320" y="6442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3" name="Google Shape;45;p1"/>
            <p:cNvSpPr/>
            <p:nvPr/>
          </p:nvSpPr>
          <p:spPr>
            <a:xfrm>
              <a:off x="1971720" y="65124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4" name="Google Shape;46;p1"/>
            <p:cNvSpPr/>
            <p:nvPr/>
          </p:nvSpPr>
          <p:spPr>
            <a:xfrm>
              <a:off x="11115720" y="146376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5" name="Google Shape;47;p1"/>
            <p:cNvSpPr/>
            <p:nvPr/>
          </p:nvSpPr>
          <p:spPr>
            <a:xfrm>
              <a:off x="10506240" y="57312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6" name="Google Shape;48;p1"/>
            <p:cNvSpPr/>
            <p:nvPr/>
          </p:nvSpPr>
          <p:spPr>
            <a:xfrm>
              <a:off x="5730840" y="2988000"/>
              <a:ext cx="90720" cy="9072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7" name="Google Shape;49;p1"/>
            <p:cNvSpPr/>
            <p:nvPr/>
          </p:nvSpPr>
          <p:spPr>
            <a:xfrm>
              <a:off x="239400" y="38026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8" name="Google Shape;50;p1"/>
            <p:cNvSpPr/>
            <p:nvPr/>
          </p:nvSpPr>
          <p:spPr>
            <a:xfrm>
              <a:off x="1052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9" name="Google Shape;51;p1"/>
            <p:cNvSpPr/>
            <p:nvPr/>
          </p:nvSpPr>
          <p:spPr>
            <a:xfrm>
              <a:off x="5624280" y="53265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0" name="Google Shape;52;p1"/>
            <p:cNvSpPr/>
            <p:nvPr/>
          </p:nvSpPr>
          <p:spPr>
            <a:xfrm>
              <a:off x="7148520" y="65458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1" name="Google Shape;53;p1"/>
            <p:cNvSpPr/>
            <p:nvPr/>
          </p:nvSpPr>
          <p:spPr>
            <a:xfrm>
              <a:off x="1966680" y="2075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2" name="Google Shape;54;p1"/>
            <p:cNvSpPr/>
            <p:nvPr/>
          </p:nvSpPr>
          <p:spPr>
            <a:xfrm>
              <a:off x="4303440" y="24818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3" name="Google Shape;55;p1"/>
            <p:cNvSpPr/>
            <p:nvPr/>
          </p:nvSpPr>
          <p:spPr>
            <a:xfrm>
              <a:off x="3186000" y="44121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4" name="Google Shape;56;p1"/>
            <p:cNvSpPr/>
            <p:nvPr/>
          </p:nvSpPr>
          <p:spPr>
            <a:xfrm>
              <a:off x="11314080" y="39042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5" name="Google Shape;57;p1"/>
            <p:cNvSpPr/>
            <p:nvPr/>
          </p:nvSpPr>
          <p:spPr>
            <a:xfrm>
              <a:off x="7250040" y="1567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6" name="Google Shape;58;p1"/>
            <p:cNvSpPr/>
            <p:nvPr/>
          </p:nvSpPr>
          <p:spPr>
            <a:xfrm>
              <a:off x="3795480" y="62409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7" name="Google Shape;59;p1"/>
            <p:cNvSpPr/>
            <p:nvPr/>
          </p:nvSpPr>
          <p:spPr>
            <a:xfrm>
              <a:off x="8570880" y="349776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8" name="Google Shape;60;p1"/>
            <p:cNvSpPr/>
            <p:nvPr/>
          </p:nvSpPr>
          <p:spPr>
            <a:xfrm>
              <a:off x="4201920" y="13644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9" name="Google Shape;61;p1"/>
            <p:cNvSpPr/>
            <p:nvPr/>
          </p:nvSpPr>
          <p:spPr>
            <a:xfrm>
              <a:off x="11923560" y="613944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0" name="Google Shape;62;p1"/>
            <p:cNvSpPr/>
            <p:nvPr/>
          </p:nvSpPr>
          <p:spPr>
            <a:xfrm>
              <a:off x="12025080" y="30913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1" name="Google Shape;63;p1"/>
            <p:cNvSpPr/>
            <p:nvPr/>
          </p:nvSpPr>
          <p:spPr>
            <a:xfrm>
              <a:off x="8977320" y="217692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2" name="Google Shape;64;p1"/>
            <p:cNvSpPr/>
            <p:nvPr/>
          </p:nvSpPr>
          <p:spPr>
            <a:xfrm>
              <a:off x="9789840" y="45000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3" name="Google Shape;65;p1"/>
            <p:cNvSpPr/>
            <p:nvPr/>
          </p:nvSpPr>
          <p:spPr>
            <a:xfrm>
              <a:off x="5217840" y="145080"/>
              <a:ext cx="53640" cy="5364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304" name="Google Shape;137;p10"/>
          <p:cNvCxnSpPr/>
          <p:nvPr/>
        </p:nvCxnSpPr>
        <p:spPr>
          <a:xfrm flipV="1">
            <a:off x="360360" y="950760"/>
            <a:ext cx="840240" cy="839880"/>
          </a:xfrm>
          <a:prstGeom prst="straightConnector1">
            <a:avLst/>
          </a:prstGeom>
          <a:ln w="9525">
            <a:solidFill>
              <a:srgbClr val="ffffff"/>
            </a:solidFill>
            <a:round/>
          </a:ln>
        </p:spPr>
      </p:cxnSp>
      <p:cxnSp>
        <p:nvCxnSpPr>
          <p:cNvPr id="2305" name="Google Shape;138;p10"/>
          <p:cNvCxnSpPr/>
          <p:nvPr/>
        </p:nvCxnSpPr>
        <p:spPr>
          <a:xfrm flipV="1">
            <a:off x="6039000" y="768240"/>
            <a:ext cx="345960" cy="345960"/>
          </a:xfrm>
          <a:prstGeom prst="straightConnector1">
            <a:avLst/>
          </a:prstGeom>
          <a:ln w="9525">
            <a:solidFill>
              <a:srgbClr val="ffffff"/>
            </a:solidFill>
            <a:round/>
          </a:ln>
        </p:spPr>
      </p:cxnSp>
      <p:cxnSp>
        <p:nvCxnSpPr>
          <p:cNvPr id="2306" name="Google Shape;139;p10"/>
          <p:cNvCxnSpPr/>
          <p:nvPr/>
        </p:nvCxnSpPr>
        <p:spPr>
          <a:xfrm flipV="1">
            <a:off x="10786320" y="4062600"/>
            <a:ext cx="411480" cy="411480"/>
          </a:xfrm>
          <a:prstGeom prst="straightConnector1">
            <a:avLst/>
          </a:prstGeom>
          <a:ln w="9525">
            <a:solidFill>
              <a:srgbClr val="ffffff"/>
            </a:solidFill>
            <a:round/>
          </a:ln>
        </p:spPr>
      </p:cxnSp>
      <p:cxnSp>
        <p:nvCxnSpPr>
          <p:cNvPr id="2307" name="Google Shape;140;p10"/>
          <p:cNvCxnSpPr/>
          <p:nvPr/>
        </p:nvCxnSpPr>
        <p:spPr>
          <a:xfrm flipV="1">
            <a:off x="9591480" y="88560"/>
            <a:ext cx="512640" cy="512640"/>
          </a:xfrm>
          <a:prstGeom prst="straightConnector1">
            <a:avLst/>
          </a:prstGeom>
          <a:ln w="9525">
            <a:solidFill>
              <a:srgbClr val="ffffff"/>
            </a:solidFill>
            <a:round/>
          </a:ln>
        </p:spPr>
      </p:cxnSp>
      <p:cxnSp>
        <p:nvCxnSpPr>
          <p:cNvPr id="2308" name="Google Shape;143;p10"/>
          <p:cNvCxnSpPr/>
          <p:nvPr/>
        </p:nvCxnSpPr>
        <p:spPr>
          <a:xfrm flipV="1">
            <a:off x="8651520" y="2430000"/>
            <a:ext cx="840240" cy="83988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47" r:id="rId2"/>
  </p:sldLayoutIdLst>
</p:sldMaster>
</file>

<file path=ppt/slideMasters/slideMaster4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309" name="Google Shape;9;p2" descr=""/>
          <p:cNvPicPr/>
          <p:nvPr/>
        </p:nvPicPr>
        <p:blipFill>
          <a:blip r:embed="rId2"/>
          <a:stretch/>
        </p:blipFill>
        <p:spPr>
          <a:xfrm>
            <a:off x="0" y="720"/>
            <a:ext cx="12191400" cy="6855840"/>
          </a:xfrm>
          <a:prstGeom prst="rect">
            <a:avLst/>
          </a:prstGeom>
          <a:noFill/>
          <a:ln w="0">
            <a:noFill/>
          </a:ln>
        </p:spPr>
      </p:pic>
      <p:sp>
        <p:nvSpPr>
          <p:cNvPr id="2310"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49" r:id="rId3"/>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313" name="Google Shape;103;p11" descr=""/>
          <p:cNvPicPr/>
          <p:nvPr/>
        </p:nvPicPr>
        <p:blipFill>
          <a:blip r:embed="rId2"/>
          <a:stretch/>
        </p:blipFill>
        <p:spPr>
          <a:xfrm>
            <a:off x="0" y="720"/>
            <a:ext cx="12191400" cy="685584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751"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14" name="Google Shape;176;p14"/>
          <p:cNvCxnSpPr/>
          <p:nvPr/>
        </p:nvCxnSpPr>
        <p:spPr>
          <a:xfrm flipV="1">
            <a:off x="1951560" y="3465720"/>
            <a:ext cx="512640" cy="51264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657" r:id="rId2"/>
  </p:sldLayoutIdLst>
</p:sldMaster>
</file>

<file path=ppt/slideMasters/slideMaster5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53" r:id="rId2"/>
  </p:sldLayoutIdLst>
</p:sldMaster>
</file>

<file path=ppt/slideMasters/slideMaster5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314" name="Google Shape;108;p13" descr=""/>
          <p:cNvPicPr/>
          <p:nvPr/>
        </p:nvPicPr>
        <p:blipFill>
          <a:blip r:embed="rId2"/>
          <a:stretch/>
        </p:blipFill>
        <p:spPr>
          <a:xfrm>
            <a:off x="0" y="720"/>
            <a:ext cx="12191400" cy="685584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755" r:id="rId3"/>
  </p:sldLayoutIdLst>
</p:sldMaster>
</file>

<file path=ppt/slideMasters/slideMaster5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315" name="Google Shape;119;p14" descr=""/>
          <p:cNvPicPr/>
          <p:nvPr/>
        </p:nvPicPr>
        <p:blipFill>
          <a:blip r:embed="rId2"/>
          <a:stretch/>
        </p:blipFill>
        <p:spPr>
          <a:xfrm>
            <a:off x="0" y="720"/>
            <a:ext cx="12191400" cy="685584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757" r:id="rId3"/>
  </p:sldLayoutIdLst>
</p:sldMaster>
</file>

<file path=ppt/slideMasters/slideMaster5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316" name="Google Shape;128;p15" descr=""/>
          <p:cNvPicPr/>
          <p:nvPr/>
        </p:nvPicPr>
        <p:blipFill>
          <a:blip r:embed="rId2"/>
          <a:stretch/>
        </p:blipFill>
        <p:spPr>
          <a:xfrm>
            <a:off x="0" y="720"/>
            <a:ext cx="12191400" cy="6855840"/>
          </a:xfrm>
          <a:prstGeom prst="rect">
            <a:avLst/>
          </a:prstGeom>
          <a:noFill/>
          <a:ln w="0">
            <a:noFill/>
          </a:ln>
        </p:spPr>
      </p:pic>
      <p:grpSp>
        <p:nvGrpSpPr>
          <p:cNvPr id="2317" name="Google Shape;138;p15"/>
          <p:cNvGrpSpPr/>
          <p:nvPr/>
        </p:nvGrpSpPr>
        <p:grpSpPr>
          <a:xfrm>
            <a:off x="10780200" y="510480"/>
            <a:ext cx="908640" cy="837720"/>
            <a:chOff x="10780200" y="510480"/>
            <a:chExt cx="908640" cy="837720"/>
          </a:xfrm>
        </p:grpSpPr>
        <p:sp>
          <p:nvSpPr>
            <p:cNvPr id="2318" name="Google Shape;139;p15"/>
            <p:cNvSpPr/>
            <p:nvPr/>
          </p:nvSpPr>
          <p:spPr>
            <a:xfrm rot="12993600">
              <a:off x="10907640" y="100908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19" name="Google Shape;140;p15"/>
            <p:cNvSpPr/>
            <p:nvPr/>
          </p:nvSpPr>
          <p:spPr>
            <a:xfrm rot="12993600">
              <a:off x="11094120" y="75744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20" name="Google Shape;141;p15"/>
            <p:cNvSpPr/>
            <p:nvPr/>
          </p:nvSpPr>
          <p:spPr>
            <a:xfrm rot="12993600">
              <a:off x="10836720" y="56664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21" name="Google Shape;142;p15"/>
            <p:cNvSpPr/>
            <p:nvPr/>
          </p:nvSpPr>
          <p:spPr>
            <a:xfrm rot="12993600">
              <a:off x="11349720" y="9471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322" name="Google Shape;143;p15"/>
          <p:cNvGrpSpPr/>
          <p:nvPr/>
        </p:nvGrpSpPr>
        <p:grpSpPr>
          <a:xfrm>
            <a:off x="8383680" y="5874480"/>
            <a:ext cx="1077840" cy="658440"/>
            <a:chOff x="8383680" y="5874480"/>
            <a:chExt cx="1077840" cy="658440"/>
          </a:xfrm>
        </p:grpSpPr>
        <p:sp>
          <p:nvSpPr>
            <p:cNvPr id="2323" name="Google Shape;144;p15"/>
            <p:cNvSpPr/>
            <p:nvPr/>
          </p:nvSpPr>
          <p:spPr>
            <a:xfrm rot="20276400">
              <a:off x="8721360" y="59169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24" name="Google Shape;145;p15"/>
            <p:cNvSpPr/>
            <p:nvPr/>
          </p:nvSpPr>
          <p:spPr>
            <a:xfrm rot="20276400">
              <a:off x="8839080" y="620712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25" name="Google Shape;146;p15"/>
            <p:cNvSpPr/>
            <p:nvPr/>
          </p:nvSpPr>
          <p:spPr>
            <a:xfrm rot="20276400">
              <a:off x="9136080" y="608688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26" name="Google Shape;147;p15"/>
            <p:cNvSpPr/>
            <p:nvPr/>
          </p:nvSpPr>
          <p:spPr>
            <a:xfrm rot="20276400">
              <a:off x="8426160" y="603648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59" r:id="rId3"/>
  </p:sldLayoutIdLst>
</p:sldMaster>
</file>

<file path=ppt/slideMasters/slideMaster5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327" name="Google Shape;149;p16" descr=""/>
          <p:cNvPicPr/>
          <p:nvPr/>
        </p:nvPicPr>
        <p:blipFill>
          <a:blip r:embed="rId2"/>
          <a:stretch/>
        </p:blipFill>
        <p:spPr>
          <a:xfrm>
            <a:off x="0" y="720"/>
            <a:ext cx="12191400" cy="6855840"/>
          </a:xfrm>
          <a:prstGeom prst="rect">
            <a:avLst/>
          </a:prstGeom>
          <a:noFill/>
          <a:ln w="0">
            <a:noFill/>
          </a:ln>
        </p:spPr>
      </p:pic>
      <p:grpSp>
        <p:nvGrpSpPr>
          <p:cNvPr id="2328" name="Google Shape;159;p16"/>
          <p:cNvGrpSpPr/>
          <p:nvPr/>
        </p:nvGrpSpPr>
        <p:grpSpPr>
          <a:xfrm>
            <a:off x="9365040" y="389880"/>
            <a:ext cx="1077840" cy="658440"/>
            <a:chOff x="9365040" y="389880"/>
            <a:chExt cx="1077840" cy="658440"/>
          </a:xfrm>
        </p:grpSpPr>
        <p:sp>
          <p:nvSpPr>
            <p:cNvPr id="2329" name="Google Shape;160;p16"/>
            <p:cNvSpPr/>
            <p:nvPr/>
          </p:nvSpPr>
          <p:spPr>
            <a:xfrm rot="20276400">
              <a:off x="9702720" y="4323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0" name="Google Shape;161;p16"/>
            <p:cNvSpPr/>
            <p:nvPr/>
          </p:nvSpPr>
          <p:spPr>
            <a:xfrm rot="20276400">
              <a:off x="9820440" y="72252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1" name="Google Shape;162;p16"/>
            <p:cNvSpPr/>
            <p:nvPr/>
          </p:nvSpPr>
          <p:spPr>
            <a:xfrm rot="20276400">
              <a:off x="10117440" y="60228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2" name="Google Shape;163;p16"/>
            <p:cNvSpPr/>
            <p:nvPr/>
          </p:nvSpPr>
          <p:spPr>
            <a:xfrm rot="20276400">
              <a:off x="9407520" y="55224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333" name="Google Shape;164;p16"/>
          <p:cNvGrpSpPr/>
          <p:nvPr/>
        </p:nvGrpSpPr>
        <p:grpSpPr>
          <a:xfrm>
            <a:off x="654840" y="5830560"/>
            <a:ext cx="909000" cy="837720"/>
            <a:chOff x="654840" y="5830560"/>
            <a:chExt cx="909000" cy="837720"/>
          </a:xfrm>
        </p:grpSpPr>
        <p:sp>
          <p:nvSpPr>
            <p:cNvPr id="2334" name="Google Shape;165;p16"/>
            <p:cNvSpPr/>
            <p:nvPr/>
          </p:nvSpPr>
          <p:spPr>
            <a:xfrm rot="12993600">
              <a:off x="782640" y="63291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5" name="Google Shape;166;p16"/>
            <p:cNvSpPr/>
            <p:nvPr/>
          </p:nvSpPr>
          <p:spPr>
            <a:xfrm rot="12993600">
              <a:off x="969120" y="607788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6" name="Google Shape;167;p16"/>
            <p:cNvSpPr/>
            <p:nvPr/>
          </p:nvSpPr>
          <p:spPr>
            <a:xfrm rot="12993600">
              <a:off x="711360" y="588672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7" name="Google Shape;168;p16"/>
            <p:cNvSpPr/>
            <p:nvPr/>
          </p:nvSpPr>
          <p:spPr>
            <a:xfrm rot="12993600">
              <a:off x="1224720" y="626724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61" r:id="rId3"/>
  </p:sldLayoutIdLst>
</p:sldMaster>
</file>

<file path=ppt/slideMasters/slideMaster5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338" name="Google Shape;170;p17" descr=""/>
          <p:cNvPicPr/>
          <p:nvPr/>
        </p:nvPicPr>
        <p:blipFill>
          <a:blip r:embed="rId2"/>
          <a:stretch/>
        </p:blipFill>
        <p:spPr>
          <a:xfrm>
            <a:off x="0" y="720"/>
            <a:ext cx="12191400" cy="6855840"/>
          </a:xfrm>
          <a:prstGeom prst="rect">
            <a:avLst/>
          </a:prstGeom>
          <a:noFill/>
          <a:ln w="0">
            <a:noFill/>
          </a:ln>
        </p:spPr>
      </p:pic>
      <p:grpSp>
        <p:nvGrpSpPr>
          <p:cNvPr id="2339" name="Google Shape;184;p17"/>
          <p:cNvGrpSpPr/>
          <p:nvPr/>
        </p:nvGrpSpPr>
        <p:grpSpPr>
          <a:xfrm>
            <a:off x="10971000" y="1008000"/>
            <a:ext cx="909000" cy="837720"/>
            <a:chOff x="10971000" y="1008000"/>
            <a:chExt cx="909000" cy="837720"/>
          </a:xfrm>
        </p:grpSpPr>
        <p:sp>
          <p:nvSpPr>
            <p:cNvPr id="2340" name="Google Shape;185;p17"/>
            <p:cNvSpPr/>
            <p:nvPr/>
          </p:nvSpPr>
          <p:spPr>
            <a:xfrm rot="2193600">
              <a:off x="11469600" y="10641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1" name="Google Shape;186;p17"/>
            <p:cNvSpPr/>
            <p:nvPr/>
          </p:nvSpPr>
          <p:spPr>
            <a:xfrm rot="2193600">
              <a:off x="11282760" y="131580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2" name="Google Shape;187;p17"/>
            <p:cNvSpPr/>
            <p:nvPr/>
          </p:nvSpPr>
          <p:spPr>
            <a:xfrm rot="2193600">
              <a:off x="11540520" y="150660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3" name="Google Shape;188;p17"/>
            <p:cNvSpPr/>
            <p:nvPr/>
          </p:nvSpPr>
          <p:spPr>
            <a:xfrm rot="2193600">
              <a:off x="11027160" y="112608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344" name="Google Shape;189;p17"/>
          <p:cNvGrpSpPr/>
          <p:nvPr/>
        </p:nvGrpSpPr>
        <p:grpSpPr>
          <a:xfrm>
            <a:off x="236160" y="5553360"/>
            <a:ext cx="657000" cy="1037160"/>
            <a:chOff x="236160" y="5553360"/>
            <a:chExt cx="657000" cy="1037160"/>
          </a:xfrm>
        </p:grpSpPr>
        <p:sp>
          <p:nvSpPr>
            <p:cNvPr id="2345" name="Google Shape;190;p17"/>
            <p:cNvSpPr/>
            <p:nvPr/>
          </p:nvSpPr>
          <p:spPr>
            <a:xfrm rot="11735400">
              <a:off x="493200" y="597312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6" name="Google Shape;191;p17"/>
            <p:cNvSpPr/>
            <p:nvPr/>
          </p:nvSpPr>
          <p:spPr>
            <a:xfrm rot="11735400">
              <a:off x="409680" y="627480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7" name="Google Shape;192;p17"/>
            <p:cNvSpPr/>
            <p:nvPr/>
          </p:nvSpPr>
          <p:spPr>
            <a:xfrm rot="11735400">
              <a:off x="577440" y="567180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8" name="Google Shape;193;p17"/>
            <p:cNvSpPr/>
            <p:nvPr/>
          </p:nvSpPr>
          <p:spPr>
            <a:xfrm rot="11735400">
              <a:off x="268560" y="55857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23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235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2800" strike="noStrike" u="none">
                <a:solidFill>
                  <a:srgbClr val="000000"/>
                </a:solidFill>
                <a:effectLst/>
                <a:uFillTx/>
                <a:latin typeface="Times New Roman"/>
              </a:rPr>
              <a:t>Second Outline Level</a:t>
            </a:r>
            <a:endParaRPr b="0" lang="en-US" sz="2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2400" strike="noStrike" u="none">
                <a:solidFill>
                  <a:srgbClr val="000000"/>
                </a:solidFill>
                <a:effectLst/>
                <a:uFillTx/>
                <a:latin typeface="Times New Roman"/>
              </a:rPr>
              <a:t>Third Outline Level</a:t>
            </a:r>
            <a:endParaRPr b="0" lang="en-US" sz="24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2000" strike="noStrike" u="none">
                <a:solidFill>
                  <a:srgbClr val="000000"/>
                </a:solidFill>
                <a:effectLst/>
                <a:uFillTx/>
                <a:latin typeface="Times New Roman"/>
              </a:rPr>
              <a:t>Fourth Outline Level</a:t>
            </a:r>
            <a:endParaRPr b="0" lang="en-US" sz="20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Fifth Outline Level</a:t>
            </a:r>
            <a:endParaRPr b="0" lang="en-US" sz="20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Sixth Outline Level</a:t>
            </a:r>
            <a:endParaRPr b="0" lang="en-US" sz="20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Seventh Outline Level</a:t>
            </a:r>
            <a:endParaRPr b="0" lang="en-US" sz="20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63" r:id="rId3"/>
  </p:sldLayoutIdLst>
</p:sldMaster>
</file>

<file path=ppt/slideMasters/slideMaster5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351" name="Google Shape;195;p18" descr=""/>
          <p:cNvPicPr/>
          <p:nvPr/>
        </p:nvPicPr>
        <p:blipFill>
          <a:blip r:embed="rId2"/>
          <a:stretch/>
        </p:blipFill>
        <p:spPr>
          <a:xfrm>
            <a:off x="0" y="720"/>
            <a:ext cx="12191400" cy="6855840"/>
          </a:xfrm>
          <a:prstGeom prst="rect">
            <a:avLst/>
          </a:prstGeom>
          <a:noFill/>
          <a:ln w="0">
            <a:noFill/>
          </a:ln>
        </p:spPr>
      </p:pic>
      <p:grpSp>
        <p:nvGrpSpPr>
          <p:cNvPr id="2352" name="Google Shape;198;p18"/>
          <p:cNvGrpSpPr/>
          <p:nvPr/>
        </p:nvGrpSpPr>
        <p:grpSpPr>
          <a:xfrm>
            <a:off x="10900800" y="774720"/>
            <a:ext cx="963720" cy="741960"/>
            <a:chOff x="10900800" y="774720"/>
            <a:chExt cx="963720" cy="741960"/>
          </a:xfrm>
        </p:grpSpPr>
        <p:sp>
          <p:nvSpPr>
            <p:cNvPr id="2353" name="Google Shape;199;p18"/>
            <p:cNvSpPr/>
            <p:nvPr/>
          </p:nvSpPr>
          <p:spPr>
            <a:xfrm rot="987600">
              <a:off x="11328480" y="80892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4" name="Google Shape;200;p18"/>
            <p:cNvSpPr/>
            <p:nvPr/>
          </p:nvSpPr>
          <p:spPr>
            <a:xfrm rot="987600">
              <a:off x="11239920" y="11091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5" name="Google Shape;201;p18"/>
            <p:cNvSpPr/>
            <p:nvPr/>
          </p:nvSpPr>
          <p:spPr>
            <a:xfrm rot="987600">
              <a:off x="11547360" y="119988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6" name="Google Shape;202;p18"/>
            <p:cNvSpPr/>
            <p:nvPr/>
          </p:nvSpPr>
          <p:spPr>
            <a:xfrm rot="987600">
              <a:off x="10934640" y="101880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65" r:id="rId3"/>
  </p:sldLayoutIdLst>
</p:sldMaster>
</file>

<file path=ppt/slideMasters/slideMaster5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357" name="Google Shape;204;p19" descr=""/>
          <p:cNvPicPr/>
          <p:nvPr/>
        </p:nvPicPr>
        <p:blipFill>
          <a:blip r:embed="rId2"/>
          <a:stretch/>
        </p:blipFill>
        <p:spPr>
          <a:xfrm>
            <a:off x="0" y="720"/>
            <a:ext cx="12191400" cy="685584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767" r:id="rId3"/>
  </p:sldLayoutIdLst>
</p:sldMaster>
</file>

<file path=ppt/slideMasters/slideMaster5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358" name="Google Shape;212;p20" descr=""/>
          <p:cNvPicPr/>
          <p:nvPr/>
        </p:nvPicPr>
        <p:blipFill>
          <a:blip r:embed="rId2"/>
          <a:stretch/>
        </p:blipFill>
        <p:spPr>
          <a:xfrm>
            <a:off x="0" y="720"/>
            <a:ext cx="12191400" cy="6855840"/>
          </a:xfrm>
          <a:prstGeom prst="rect">
            <a:avLst/>
          </a:prstGeom>
          <a:noFill/>
          <a:ln w="0">
            <a:noFill/>
          </a:ln>
        </p:spPr>
      </p:pic>
      <p:grpSp>
        <p:nvGrpSpPr>
          <p:cNvPr id="2359" name="Google Shape;214;p20"/>
          <p:cNvGrpSpPr/>
          <p:nvPr/>
        </p:nvGrpSpPr>
        <p:grpSpPr>
          <a:xfrm>
            <a:off x="254520" y="5563440"/>
            <a:ext cx="908640" cy="838080"/>
            <a:chOff x="254520" y="5563440"/>
            <a:chExt cx="908640" cy="838080"/>
          </a:xfrm>
        </p:grpSpPr>
        <p:sp>
          <p:nvSpPr>
            <p:cNvPr id="2360" name="Google Shape;215;p20"/>
            <p:cNvSpPr/>
            <p:nvPr/>
          </p:nvSpPr>
          <p:spPr>
            <a:xfrm rot="12993600">
              <a:off x="381960" y="606240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1" name="Google Shape;216;p20"/>
            <p:cNvSpPr/>
            <p:nvPr/>
          </p:nvSpPr>
          <p:spPr>
            <a:xfrm rot="12993600">
              <a:off x="568440" y="58107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2" name="Google Shape;217;p20"/>
            <p:cNvSpPr/>
            <p:nvPr/>
          </p:nvSpPr>
          <p:spPr>
            <a:xfrm rot="12993600">
              <a:off x="311040" y="561960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3" name="Google Shape;218;p20"/>
            <p:cNvSpPr/>
            <p:nvPr/>
          </p:nvSpPr>
          <p:spPr>
            <a:xfrm rot="12993600">
              <a:off x="824040" y="600012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364" name="Google Shape;219;p20"/>
          <p:cNvGrpSpPr/>
          <p:nvPr/>
        </p:nvGrpSpPr>
        <p:grpSpPr>
          <a:xfrm>
            <a:off x="11241000" y="819000"/>
            <a:ext cx="657000" cy="1036800"/>
            <a:chOff x="11241000" y="819000"/>
            <a:chExt cx="657000" cy="1036800"/>
          </a:xfrm>
        </p:grpSpPr>
        <p:sp>
          <p:nvSpPr>
            <p:cNvPr id="2365" name="Google Shape;220;p20"/>
            <p:cNvSpPr/>
            <p:nvPr/>
          </p:nvSpPr>
          <p:spPr>
            <a:xfrm rot="935400">
              <a:off x="11358000" y="115344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6" name="Google Shape;221;p20"/>
            <p:cNvSpPr/>
            <p:nvPr/>
          </p:nvSpPr>
          <p:spPr>
            <a:xfrm rot="935400">
              <a:off x="11441880" y="8517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7" name="Google Shape;222;p20"/>
            <p:cNvSpPr/>
            <p:nvPr/>
          </p:nvSpPr>
          <p:spPr>
            <a:xfrm rot="935400">
              <a:off x="11273760" y="14547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8" name="Google Shape;223;p20"/>
            <p:cNvSpPr/>
            <p:nvPr/>
          </p:nvSpPr>
          <p:spPr>
            <a:xfrm rot="935400">
              <a:off x="11582640" y="154044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69" r:id="rId3"/>
  </p:sldLayoutIdLst>
</p:sldMaster>
</file>

<file path=ppt/slideMasters/slideMaster5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369" name="Google Shape;13;p3" descr=""/>
          <p:cNvPicPr/>
          <p:nvPr/>
        </p:nvPicPr>
        <p:blipFill>
          <a:blip r:embed="rId2"/>
          <a:stretch/>
        </p:blipFill>
        <p:spPr>
          <a:xfrm>
            <a:off x="0" y="720"/>
            <a:ext cx="12191400" cy="685584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771"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17" name="PlaceHolder 3"/>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8" name="PlaceHolder 4"/>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0D8A68E0-65D2-4168-B385-15FA60E91481}"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19" name="PlaceHolder 5"/>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59" r:id="rId2"/>
  </p:sldLayoutIdLst>
</p:sldMaster>
</file>

<file path=ppt/slideMasters/slideMaster6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370" name="Google Shape;225;p21" descr=""/>
          <p:cNvPicPr/>
          <p:nvPr/>
        </p:nvPicPr>
        <p:blipFill>
          <a:blip r:embed="rId2"/>
          <a:stretch/>
        </p:blipFill>
        <p:spPr>
          <a:xfrm>
            <a:off x="0" y="720"/>
            <a:ext cx="12191400" cy="6855840"/>
          </a:xfrm>
          <a:prstGeom prst="rect">
            <a:avLst/>
          </a:prstGeom>
          <a:noFill/>
          <a:ln w="0">
            <a:noFill/>
          </a:ln>
        </p:spPr>
      </p:pic>
      <p:sp>
        <p:nvSpPr>
          <p:cNvPr id="2371" name="Google Shape;228;p21"/>
          <p:cNvSpPr/>
          <p:nvPr/>
        </p:nvSpPr>
        <p:spPr>
          <a:xfrm>
            <a:off x="5353200" y="4766400"/>
            <a:ext cx="5546160" cy="896760"/>
          </a:xfrm>
          <a:prstGeom prst="rect">
            <a:avLst/>
          </a:prstGeom>
          <a:noFill/>
          <a:ln w="0">
            <a:noFill/>
          </a:ln>
        </p:spPr>
        <p:style>
          <a:lnRef idx="0"/>
          <a:fillRef idx="0"/>
          <a:effectRef idx="0"/>
          <a:fontRef idx="minor"/>
        </p:style>
        <p:txBody>
          <a:bodyPr lIns="122040" rIns="122040" tIns="122040" bIns="122040" anchor="ctr">
            <a:noAutofit/>
          </a:bodyPr>
          <a:p>
            <a:pPr algn="ctr" defTabSz="914400">
              <a:lnSpc>
                <a:spcPct val="100000"/>
              </a:lnSpc>
              <a:tabLst>
                <a:tab algn="l" pos="0"/>
              </a:tabLst>
            </a:pPr>
            <a:r>
              <a:rPr b="1" lang="en" sz="2400" strike="noStrike" u="none">
                <a:solidFill>
                  <a:schemeClr val="dk1"/>
                </a:solidFill>
                <a:effectLst/>
                <a:uFillTx/>
                <a:latin typeface="Lato"/>
                <a:ea typeface="Lato"/>
              </a:rPr>
              <a:t>CREDITS</a:t>
            </a:r>
            <a:r>
              <a:rPr b="0" lang="en" sz="2400" strike="noStrike" u="none">
                <a:solidFill>
                  <a:schemeClr val="dk1"/>
                </a:solidFill>
                <a:effectLst/>
                <a:uFillTx/>
                <a:latin typeface="Lato"/>
                <a:ea typeface="Lato"/>
              </a:rPr>
              <a:t>: This presentation template was created by </a:t>
            </a:r>
            <a:r>
              <a:rPr b="1" lang="en" sz="2400" strike="noStrike" u="sng">
                <a:solidFill>
                  <a:schemeClr val="dk1"/>
                </a:solidFill>
                <a:effectLst/>
                <a:uFillTx/>
                <a:latin typeface="Lato"/>
                <a:ea typeface="Lato"/>
                <a:hlinkClick r:id="rId3"/>
              </a:rPr>
              <a:t>Slidesgo</a:t>
            </a:r>
            <a:r>
              <a:rPr b="0" lang="en" sz="2400" strike="noStrike" u="none">
                <a:solidFill>
                  <a:schemeClr val="dk1"/>
                </a:solidFill>
                <a:effectLst/>
                <a:uFillTx/>
                <a:latin typeface="Lato"/>
                <a:ea typeface="Lato"/>
              </a:rPr>
              <a:t>, including icons by </a:t>
            </a:r>
            <a:r>
              <a:rPr b="1" lang="en" sz="2400" strike="noStrike" u="sng">
                <a:solidFill>
                  <a:schemeClr val="dk1"/>
                </a:solidFill>
                <a:effectLst/>
                <a:uFillTx/>
                <a:latin typeface="Lato"/>
                <a:ea typeface="Lato"/>
                <a:hlinkClick r:id="rId4"/>
              </a:rPr>
              <a:t>Flaticon</a:t>
            </a:r>
            <a:r>
              <a:rPr b="0" lang="en" sz="2400" strike="noStrike" u="none">
                <a:solidFill>
                  <a:schemeClr val="dk1"/>
                </a:solidFill>
                <a:effectLst/>
                <a:uFillTx/>
                <a:latin typeface="Lato"/>
                <a:ea typeface="Lato"/>
              </a:rPr>
              <a:t> and infographics &amp; images by </a:t>
            </a:r>
            <a:r>
              <a:rPr b="1" lang="en" sz="2400" strike="noStrike" u="sng">
                <a:solidFill>
                  <a:schemeClr val="dk1"/>
                </a:solidFill>
                <a:effectLst/>
                <a:uFillTx/>
                <a:latin typeface="Lato"/>
                <a:ea typeface="Lato"/>
                <a:hlinkClick r:id="rId5"/>
              </a:rPr>
              <a:t>Freepik</a:t>
            </a:r>
            <a:r>
              <a:rPr b="0" lang="en" sz="2400" strike="noStrike" u="none">
                <a:solidFill>
                  <a:schemeClr val="dk1"/>
                </a:solidFill>
                <a:effectLst/>
                <a:uFillTx/>
                <a:latin typeface="Lato"/>
                <a:ea typeface="Lato"/>
              </a:rPr>
              <a:t>.</a:t>
            </a:r>
            <a:endParaRPr b="0" lang="en-US" sz="2400" strike="noStrike" u="none">
              <a:solidFill>
                <a:srgbClr val="000000"/>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73" r:id="rId6"/>
  </p:sldLayoutIdLst>
</p:sldMaster>
</file>

<file path=ppt/slideMasters/slideMaster6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372" name="Google Shape;230;p22" descr=""/>
          <p:cNvPicPr/>
          <p:nvPr/>
        </p:nvPicPr>
        <p:blipFill>
          <a:blip r:embed="rId2"/>
          <a:stretch/>
        </p:blipFill>
        <p:spPr>
          <a:xfrm>
            <a:off x="0" y="720"/>
            <a:ext cx="12191400" cy="685584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775" r:id="rId3"/>
  </p:sldLayoutIdLst>
</p:sldMaster>
</file>

<file path=ppt/slideMasters/slideMaster6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373" name="Google Shape;232;p23" descr=""/>
          <p:cNvPicPr/>
          <p:nvPr/>
        </p:nvPicPr>
        <p:blipFill>
          <a:blip r:embed="rId2"/>
          <a:stretch/>
        </p:blipFill>
        <p:spPr>
          <a:xfrm>
            <a:off x="0" y="720"/>
            <a:ext cx="12191400" cy="6855840"/>
          </a:xfrm>
          <a:prstGeom prst="rect">
            <a:avLst/>
          </a:prstGeom>
          <a:noFill/>
          <a:ln w="0">
            <a:noFill/>
          </a:ln>
        </p:spPr>
      </p:pic>
      <p:grpSp>
        <p:nvGrpSpPr>
          <p:cNvPr id="2374" name="Google Shape;233;p23"/>
          <p:cNvGrpSpPr/>
          <p:nvPr/>
        </p:nvGrpSpPr>
        <p:grpSpPr>
          <a:xfrm>
            <a:off x="254520" y="5563440"/>
            <a:ext cx="908640" cy="838080"/>
            <a:chOff x="254520" y="5563440"/>
            <a:chExt cx="908640" cy="838080"/>
          </a:xfrm>
        </p:grpSpPr>
        <p:sp>
          <p:nvSpPr>
            <p:cNvPr id="2375" name="Google Shape;234;p23"/>
            <p:cNvSpPr/>
            <p:nvPr/>
          </p:nvSpPr>
          <p:spPr>
            <a:xfrm rot="12993600">
              <a:off x="381960" y="606240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76" name="Google Shape;235;p23"/>
            <p:cNvSpPr/>
            <p:nvPr/>
          </p:nvSpPr>
          <p:spPr>
            <a:xfrm rot="12993600">
              <a:off x="568440" y="58107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77" name="Google Shape;236;p23"/>
            <p:cNvSpPr/>
            <p:nvPr/>
          </p:nvSpPr>
          <p:spPr>
            <a:xfrm rot="12993600">
              <a:off x="311040" y="561960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78" name="Google Shape;237;p23"/>
            <p:cNvSpPr/>
            <p:nvPr/>
          </p:nvSpPr>
          <p:spPr>
            <a:xfrm rot="12993600">
              <a:off x="824040" y="600012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379" name="Google Shape;238;p23"/>
          <p:cNvGrpSpPr/>
          <p:nvPr/>
        </p:nvGrpSpPr>
        <p:grpSpPr>
          <a:xfrm>
            <a:off x="10928160" y="492840"/>
            <a:ext cx="657000" cy="1037160"/>
            <a:chOff x="10928160" y="492840"/>
            <a:chExt cx="657000" cy="1037160"/>
          </a:xfrm>
        </p:grpSpPr>
        <p:sp>
          <p:nvSpPr>
            <p:cNvPr id="2380" name="Google Shape;239;p23"/>
            <p:cNvSpPr/>
            <p:nvPr/>
          </p:nvSpPr>
          <p:spPr>
            <a:xfrm rot="935400">
              <a:off x="11045160" y="82728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81" name="Google Shape;240;p23"/>
            <p:cNvSpPr/>
            <p:nvPr/>
          </p:nvSpPr>
          <p:spPr>
            <a:xfrm rot="935400">
              <a:off x="11129040" y="52560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82" name="Google Shape;241;p23"/>
            <p:cNvSpPr/>
            <p:nvPr/>
          </p:nvSpPr>
          <p:spPr>
            <a:xfrm rot="935400">
              <a:off x="10960920" y="112860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83" name="Google Shape;242;p23"/>
            <p:cNvSpPr/>
            <p:nvPr/>
          </p:nvSpPr>
          <p:spPr>
            <a:xfrm rot="935400">
              <a:off x="11269800" y="121464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384" name="Google Shape;243;p23"/>
          <p:cNvGrpSpPr/>
          <p:nvPr/>
        </p:nvGrpSpPr>
        <p:grpSpPr>
          <a:xfrm>
            <a:off x="539640" y="479880"/>
            <a:ext cx="1077840" cy="658440"/>
            <a:chOff x="539640" y="479880"/>
            <a:chExt cx="1077840" cy="658440"/>
          </a:xfrm>
        </p:grpSpPr>
        <p:sp>
          <p:nvSpPr>
            <p:cNvPr id="2385" name="Google Shape;244;p23"/>
            <p:cNvSpPr/>
            <p:nvPr/>
          </p:nvSpPr>
          <p:spPr>
            <a:xfrm rot="20276400">
              <a:off x="877320" y="5223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86" name="Google Shape;245;p23"/>
            <p:cNvSpPr/>
            <p:nvPr/>
          </p:nvSpPr>
          <p:spPr>
            <a:xfrm rot="20276400">
              <a:off x="994680" y="81252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87" name="Google Shape;246;p23"/>
            <p:cNvSpPr/>
            <p:nvPr/>
          </p:nvSpPr>
          <p:spPr>
            <a:xfrm rot="20276400">
              <a:off x="1292040" y="69228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88" name="Google Shape;247;p23"/>
            <p:cNvSpPr/>
            <p:nvPr/>
          </p:nvSpPr>
          <p:spPr>
            <a:xfrm rot="20276400">
              <a:off x="582120" y="64188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389" name="Google Shape;248;p23"/>
          <p:cNvGrpSpPr/>
          <p:nvPr/>
        </p:nvGrpSpPr>
        <p:grpSpPr>
          <a:xfrm>
            <a:off x="10927800" y="5809320"/>
            <a:ext cx="1077840" cy="658440"/>
            <a:chOff x="10927800" y="5809320"/>
            <a:chExt cx="1077840" cy="658440"/>
          </a:xfrm>
        </p:grpSpPr>
        <p:sp>
          <p:nvSpPr>
            <p:cNvPr id="2390" name="Google Shape;249;p23"/>
            <p:cNvSpPr/>
            <p:nvPr/>
          </p:nvSpPr>
          <p:spPr>
            <a:xfrm rot="20276400">
              <a:off x="11265480" y="585180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1" name="Google Shape;250;p23"/>
            <p:cNvSpPr/>
            <p:nvPr/>
          </p:nvSpPr>
          <p:spPr>
            <a:xfrm rot="20276400">
              <a:off x="11383200" y="61419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2" name="Google Shape;251;p23"/>
            <p:cNvSpPr/>
            <p:nvPr/>
          </p:nvSpPr>
          <p:spPr>
            <a:xfrm rot="20276400">
              <a:off x="11680200" y="60213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3" name="Google Shape;252;p23"/>
            <p:cNvSpPr/>
            <p:nvPr/>
          </p:nvSpPr>
          <p:spPr>
            <a:xfrm rot="20276400">
              <a:off x="10970280" y="597132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77" r:id="rId3"/>
  </p:sldLayoutIdLst>
</p:sldMaster>
</file>

<file path=ppt/slideMasters/slideMaster6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394" name="Google Shape;254;p24" descr=""/>
          <p:cNvPicPr/>
          <p:nvPr/>
        </p:nvPicPr>
        <p:blipFill>
          <a:blip r:embed="rId2"/>
          <a:stretch/>
        </p:blipFill>
        <p:spPr>
          <a:xfrm>
            <a:off x="0" y="720"/>
            <a:ext cx="12191400" cy="6855840"/>
          </a:xfrm>
          <a:prstGeom prst="rect">
            <a:avLst/>
          </a:prstGeom>
          <a:noFill/>
          <a:ln w="0">
            <a:noFill/>
          </a:ln>
        </p:spPr>
      </p:pic>
      <p:grpSp>
        <p:nvGrpSpPr>
          <p:cNvPr id="2395" name="Google Shape;255;p24"/>
          <p:cNvGrpSpPr/>
          <p:nvPr/>
        </p:nvGrpSpPr>
        <p:grpSpPr>
          <a:xfrm>
            <a:off x="1368360" y="3882600"/>
            <a:ext cx="2309400" cy="2129760"/>
            <a:chOff x="1368360" y="3882600"/>
            <a:chExt cx="2309400" cy="2129760"/>
          </a:xfrm>
        </p:grpSpPr>
        <p:sp>
          <p:nvSpPr>
            <p:cNvPr id="2396" name="Google Shape;256;p24"/>
            <p:cNvSpPr/>
            <p:nvPr/>
          </p:nvSpPr>
          <p:spPr>
            <a:xfrm rot="12993600">
              <a:off x="1692000" y="5149800"/>
              <a:ext cx="718920" cy="718920"/>
            </a:xfrm>
            <a:custGeom>
              <a:avLst/>
              <a:gdLst>
                <a:gd name="textAreaLeft" fmla="*/ 0 w 718920"/>
                <a:gd name="textAreaRight" fmla="*/ 719640 w 718920"/>
                <a:gd name="textAreaTop" fmla="*/ 0 h 718920"/>
                <a:gd name="textAreaBottom" fmla="*/ 719640 h 71892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7" name="Google Shape;257;p24"/>
            <p:cNvSpPr/>
            <p:nvPr/>
          </p:nvSpPr>
          <p:spPr>
            <a:xfrm rot="12993600">
              <a:off x="2165760" y="4510800"/>
              <a:ext cx="718920" cy="718920"/>
            </a:xfrm>
            <a:custGeom>
              <a:avLst/>
              <a:gdLst>
                <a:gd name="textAreaLeft" fmla="*/ 0 w 718920"/>
                <a:gd name="textAreaRight" fmla="*/ 719640 w 718920"/>
                <a:gd name="textAreaTop" fmla="*/ 0 h 718920"/>
                <a:gd name="textAreaBottom" fmla="*/ 719640 h 71892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8" name="Google Shape;258;p24"/>
            <p:cNvSpPr/>
            <p:nvPr/>
          </p:nvSpPr>
          <p:spPr>
            <a:xfrm rot="12993600">
              <a:off x="1511640" y="4025880"/>
              <a:ext cx="718920" cy="718920"/>
            </a:xfrm>
            <a:custGeom>
              <a:avLst/>
              <a:gdLst>
                <a:gd name="textAreaLeft" fmla="*/ 0 w 718920"/>
                <a:gd name="textAreaRight" fmla="*/ 719640 w 718920"/>
                <a:gd name="textAreaTop" fmla="*/ 0 h 718920"/>
                <a:gd name="textAreaBottom" fmla="*/ 719640 h 71892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9" name="Google Shape;259;p24"/>
            <p:cNvSpPr/>
            <p:nvPr/>
          </p:nvSpPr>
          <p:spPr>
            <a:xfrm rot="12993600">
              <a:off x="2815200" y="4992480"/>
              <a:ext cx="718920" cy="718920"/>
            </a:xfrm>
            <a:custGeom>
              <a:avLst/>
              <a:gdLst>
                <a:gd name="textAreaLeft" fmla="*/ 0 w 718920"/>
                <a:gd name="textAreaRight" fmla="*/ 719640 w 718920"/>
                <a:gd name="textAreaTop" fmla="*/ 0 h 718920"/>
                <a:gd name="textAreaBottom" fmla="*/ 719640 h 71892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400" name="Google Shape;260;p24"/>
          <p:cNvGrpSpPr/>
          <p:nvPr/>
        </p:nvGrpSpPr>
        <p:grpSpPr>
          <a:xfrm>
            <a:off x="352080" y="851760"/>
            <a:ext cx="2739600" cy="1673280"/>
            <a:chOff x="352080" y="851760"/>
            <a:chExt cx="2739600" cy="1673280"/>
          </a:xfrm>
        </p:grpSpPr>
        <p:sp>
          <p:nvSpPr>
            <p:cNvPr id="2401" name="Google Shape;261;p24"/>
            <p:cNvSpPr/>
            <p:nvPr/>
          </p:nvSpPr>
          <p:spPr>
            <a:xfrm rot="20276400">
              <a:off x="1210320" y="960120"/>
              <a:ext cx="718920" cy="718920"/>
            </a:xfrm>
            <a:custGeom>
              <a:avLst/>
              <a:gdLst>
                <a:gd name="textAreaLeft" fmla="*/ 0 w 718920"/>
                <a:gd name="textAreaRight" fmla="*/ 719640 w 718920"/>
                <a:gd name="textAreaTop" fmla="*/ 0 h 718920"/>
                <a:gd name="textAreaBottom" fmla="*/ 719640 h 71892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2" name="Google Shape;262;p24"/>
            <p:cNvSpPr/>
            <p:nvPr/>
          </p:nvSpPr>
          <p:spPr>
            <a:xfrm rot="20276400">
              <a:off x="1509120" y="1697040"/>
              <a:ext cx="718920" cy="718920"/>
            </a:xfrm>
            <a:custGeom>
              <a:avLst/>
              <a:gdLst>
                <a:gd name="textAreaLeft" fmla="*/ 0 w 718920"/>
                <a:gd name="textAreaRight" fmla="*/ 719640 w 718920"/>
                <a:gd name="textAreaTop" fmla="*/ 0 h 718920"/>
                <a:gd name="textAreaBottom" fmla="*/ 719640 h 71892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3" name="Google Shape;263;p24"/>
            <p:cNvSpPr/>
            <p:nvPr/>
          </p:nvSpPr>
          <p:spPr>
            <a:xfrm rot="20276400">
              <a:off x="2263680" y="1391400"/>
              <a:ext cx="718920" cy="718920"/>
            </a:xfrm>
            <a:custGeom>
              <a:avLst/>
              <a:gdLst>
                <a:gd name="textAreaLeft" fmla="*/ 0 w 718920"/>
                <a:gd name="textAreaRight" fmla="*/ 719640 w 718920"/>
                <a:gd name="textAreaTop" fmla="*/ 0 h 718920"/>
                <a:gd name="textAreaBottom" fmla="*/ 719640 h 71892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4" name="Google Shape;264;p24"/>
            <p:cNvSpPr/>
            <p:nvPr/>
          </p:nvSpPr>
          <p:spPr>
            <a:xfrm rot="20276400">
              <a:off x="460440" y="1263960"/>
              <a:ext cx="718920" cy="718920"/>
            </a:xfrm>
            <a:custGeom>
              <a:avLst/>
              <a:gdLst>
                <a:gd name="textAreaLeft" fmla="*/ 0 w 718920"/>
                <a:gd name="textAreaRight" fmla="*/ 719640 w 718920"/>
                <a:gd name="textAreaTop" fmla="*/ 0 h 718920"/>
                <a:gd name="textAreaBottom" fmla="*/ 719640 h 71892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79" r:id="rId3"/>
  </p:sldLayoutIdLst>
</p:sldMaster>
</file>

<file path=ppt/slideMasters/slideMaster6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405" name="Google Shape;266;p25" descr=""/>
          <p:cNvPicPr/>
          <p:nvPr/>
        </p:nvPicPr>
        <p:blipFill>
          <a:blip r:embed="rId2"/>
          <a:stretch/>
        </p:blipFill>
        <p:spPr>
          <a:xfrm>
            <a:off x="0" y="720"/>
            <a:ext cx="12191400" cy="6855840"/>
          </a:xfrm>
          <a:prstGeom prst="rect">
            <a:avLst/>
          </a:prstGeom>
          <a:noFill/>
          <a:ln w="0">
            <a:noFill/>
          </a:ln>
        </p:spPr>
      </p:pic>
      <p:grpSp>
        <p:nvGrpSpPr>
          <p:cNvPr id="2406" name="Google Shape;267;p25"/>
          <p:cNvGrpSpPr/>
          <p:nvPr/>
        </p:nvGrpSpPr>
        <p:grpSpPr>
          <a:xfrm>
            <a:off x="10343160" y="5244120"/>
            <a:ext cx="1297440" cy="1196640"/>
            <a:chOff x="10343160" y="5244120"/>
            <a:chExt cx="1297440" cy="1196640"/>
          </a:xfrm>
        </p:grpSpPr>
        <p:sp>
          <p:nvSpPr>
            <p:cNvPr id="2407" name="Google Shape;268;p25"/>
            <p:cNvSpPr/>
            <p:nvPr/>
          </p:nvSpPr>
          <p:spPr>
            <a:xfrm rot="12993600">
              <a:off x="10524600" y="5956200"/>
              <a:ext cx="403920" cy="403920"/>
            </a:xfrm>
            <a:custGeom>
              <a:avLst/>
              <a:gdLst>
                <a:gd name="textAreaLeft" fmla="*/ 0 w 403920"/>
                <a:gd name="textAreaRight" fmla="*/ 404640 w 403920"/>
                <a:gd name="textAreaTop" fmla="*/ 0 h 403920"/>
                <a:gd name="textAreaBottom" fmla="*/ 404640 h 40392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8" name="Google Shape;269;p25"/>
            <p:cNvSpPr/>
            <p:nvPr/>
          </p:nvSpPr>
          <p:spPr>
            <a:xfrm rot="12993600">
              <a:off x="10791000" y="5597280"/>
              <a:ext cx="403920" cy="403920"/>
            </a:xfrm>
            <a:custGeom>
              <a:avLst/>
              <a:gdLst>
                <a:gd name="textAreaLeft" fmla="*/ 0 w 403920"/>
                <a:gd name="textAreaRight" fmla="*/ 404640 w 403920"/>
                <a:gd name="textAreaTop" fmla="*/ 0 h 403920"/>
                <a:gd name="textAreaBottom" fmla="*/ 404640 h 40392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9" name="Google Shape;270;p25"/>
            <p:cNvSpPr/>
            <p:nvPr/>
          </p:nvSpPr>
          <p:spPr>
            <a:xfrm rot="12993600">
              <a:off x="10423440" y="5324760"/>
              <a:ext cx="403920" cy="403920"/>
            </a:xfrm>
            <a:custGeom>
              <a:avLst/>
              <a:gdLst>
                <a:gd name="textAreaLeft" fmla="*/ 0 w 403920"/>
                <a:gd name="textAreaRight" fmla="*/ 404640 w 403920"/>
                <a:gd name="textAreaTop" fmla="*/ 0 h 403920"/>
                <a:gd name="textAreaBottom" fmla="*/ 404640 h 40392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0" name="Google Shape;271;p25"/>
            <p:cNvSpPr/>
            <p:nvPr/>
          </p:nvSpPr>
          <p:spPr>
            <a:xfrm rot="12993600">
              <a:off x="11156040" y="5868000"/>
              <a:ext cx="403920" cy="403920"/>
            </a:xfrm>
            <a:custGeom>
              <a:avLst/>
              <a:gdLst>
                <a:gd name="textAreaLeft" fmla="*/ 0 w 403920"/>
                <a:gd name="textAreaRight" fmla="*/ 404640 w 403920"/>
                <a:gd name="textAreaTop" fmla="*/ 0 h 403920"/>
                <a:gd name="textAreaBottom" fmla="*/ 404640 h 40392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411" name="Google Shape;272;p25"/>
          <p:cNvGrpSpPr/>
          <p:nvPr/>
        </p:nvGrpSpPr>
        <p:grpSpPr>
          <a:xfrm>
            <a:off x="10188360" y="1975680"/>
            <a:ext cx="937800" cy="1480680"/>
            <a:chOff x="10188360" y="1975680"/>
            <a:chExt cx="937800" cy="1480680"/>
          </a:xfrm>
        </p:grpSpPr>
        <p:sp>
          <p:nvSpPr>
            <p:cNvPr id="2412" name="Google Shape;273;p25"/>
            <p:cNvSpPr/>
            <p:nvPr/>
          </p:nvSpPr>
          <p:spPr>
            <a:xfrm rot="935400">
              <a:off x="10355040" y="2453040"/>
              <a:ext cx="403560" cy="403560"/>
            </a:xfrm>
            <a:custGeom>
              <a:avLst/>
              <a:gdLst>
                <a:gd name="textAreaLeft" fmla="*/ 0 w 403560"/>
                <a:gd name="textAreaRight" fmla="*/ 404280 w 403560"/>
                <a:gd name="textAreaTop" fmla="*/ 0 h 403560"/>
                <a:gd name="textAreaBottom" fmla="*/ 404280 h 40356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3" name="Google Shape;274;p25"/>
            <p:cNvSpPr/>
            <p:nvPr/>
          </p:nvSpPr>
          <p:spPr>
            <a:xfrm rot="935400">
              <a:off x="10474560" y="2022480"/>
              <a:ext cx="403560" cy="403560"/>
            </a:xfrm>
            <a:custGeom>
              <a:avLst/>
              <a:gdLst>
                <a:gd name="textAreaLeft" fmla="*/ 0 w 403560"/>
                <a:gd name="textAreaRight" fmla="*/ 404280 w 403560"/>
                <a:gd name="textAreaTop" fmla="*/ 0 h 403560"/>
                <a:gd name="textAreaBottom" fmla="*/ 404280 h 40356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4" name="Google Shape;275;p25"/>
            <p:cNvSpPr/>
            <p:nvPr/>
          </p:nvSpPr>
          <p:spPr>
            <a:xfrm rot="935400">
              <a:off x="10234800" y="2883600"/>
              <a:ext cx="403560" cy="403560"/>
            </a:xfrm>
            <a:custGeom>
              <a:avLst/>
              <a:gdLst>
                <a:gd name="textAreaLeft" fmla="*/ 0 w 403560"/>
                <a:gd name="textAreaRight" fmla="*/ 404280 w 403560"/>
                <a:gd name="textAreaTop" fmla="*/ 0 h 403560"/>
                <a:gd name="textAreaBottom" fmla="*/ 404280 h 40356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5" name="Google Shape;276;p25"/>
            <p:cNvSpPr/>
            <p:nvPr/>
          </p:nvSpPr>
          <p:spPr>
            <a:xfrm rot="935400">
              <a:off x="10675440" y="3006000"/>
              <a:ext cx="403560" cy="403560"/>
            </a:xfrm>
            <a:custGeom>
              <a:avLst/>
              <a:gdLst>
                <a:gd name="textAreaLeft" fmla="*/ 0 w 403560"/>
                <a:gd name="textAreaRight" fmla="*/ 404280 w 403560"/>
                <a:gd name="textAreaTop" fmla="*/ 0 h 403560"/>
                <a:gd name="textAreaBottom" fmla="*/ 404280 h 40356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416" name="Google Shape;277;p25"/>
          <p:cNvGrpSpPr/>
          <p:nvPr/>
        </p:nvGrpSpPr>
        <p:grpSpPr>
          <a:xfrm>
            <a:off x="10229760" y="361800"/>
            <a:ext cx="1094400" cy="1417320"/>
            <a:chOff x="10229760" y="361800"/>
            <a:chExt cx="1094400" cy="1417320"/>
          </a:xfrm>
        </p:grpSpPr>
        <p:sp>
          <p:nvSpPr>
            <p:cNvPr id="2417" name="Google Shape;278;p25"/>
            <p:cNvSpPr/>
            <p:nvPr/>
          </p:nvSpPr>
          <p:spPr>
            <a:xfrm rot="1914600">
              <a:off x="10692360" y="677880"/>
              <a:ext cx="403560" cy="403560"/>
            </a:xfrm>
            <a:custGeom>
              <a:avLst/>
              <a:gdLst>
                <a:gd name="textAreaLeft" fmla="*/ 0 w 403560"/>
                <a:gd name="textAreaRight" fmla="*/ 404280 w 403560"/>
                <a:gd name="textAreaTop" fmla="*/ 0 h 403560"/>
                <a:gd name="textAreaBottom" fmla="*/ 404280 h 40356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8" name="Google Shape;279;p25"/>
            <p:cNvSpPr/>
            <p:nvPr/>
          </p:nvSpPr>
          <p:spPr>
            <a:xfrm rot="1914600">
              <a:off x="10455840" y="1057320"/>
              <a:ext cx="403560" cy="403560"/>
            </a:xfrm>
            <a:custGeom>
              <a:avLst/>
              <a:gdLst>
                <a:gd name="textAreaLeft" fmla="*/ 0 w 403560"/>
                <a:gd name="textAreaRight" fmla="*/ 404280 w 403560"/>
                <a:gd name="textAreaTop" fmla="*/ 0 h 403560"/>
                <a:gd name="textAreaBottom" fmla="*/ 404280 h 40356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9" name="Google Shape;280;p25"/>
            <p:cNvSpPr/>
            <p:nvPr/>
          </p:nvSpPr>
          <p:spPr>
            <a:xfrm rot="1914600">
              <a:off x="10844280" y="1299240"/>
              <a:ext cx="403560" cy="403560"/>
            </a:xfrm>
            <a:custGeom>
              <a:avLst/>
              <a:gdLst>
                <a:gd name="textAreaLeft" fmla="*/ 0 w 403560"/>
                <a:gd name="textAreaRight" fmla="*/ 404280 w 403560"/>
                <a:gd name="textAreaTop" fmla="*/ 0 h 403560"/>
                <a:gd name="textAreaBottom" fmla="*/ 404280 h 40356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0" name="Google Shape;281;p25"/>
            <p:cNvSpPr/>
            <p:nvPr/>
          </p:nvSpPr>
          <p:spPr>
            <a:xfrm rot="1914600">
              <a:off x="10306080" y="437760"/>
              <a:ext cx="403560" cy="403560"/>
            </a:xfrm>
            <a:custGeom>
              <a:avLst/>
              <a:gdLst>
                <a:gd name="textAreaLeft" fmla="*/ 0 w 403560"/>
                <a:gd name="textAreaRight" fmla="*/ 404280 w 403560"/>
                <a:gd name="textAreaTop" fmla="*/ 0 h 403560"/>
                <a:gd name="textAreaBottom" fmla="*/ 404280 h 40356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421" name="Google Shape;282;p25"/>
          <p:cNvGrpSpPr/>
          <p:nvPr/>
        </p:nvGrpSpPr>
        <p:grpSpPr>
          <a:xfrm>
            <a:off x="9886320" y="3825000"/>
            <a:ext cx="1539000" cy="939960"/>
            <a:chOff x="9886320" y="3825000"/>
            <a:chExt cx="1539000" cy="939960"/>
          </a:xfrm>
        </p:grpSpPr>
        <p:sp>
          <p:nvSpPr>
            <p:cNvPr id="2422" name="Google Shape;283;p25"/>
            <p:cNvSpPr/>
            <p:nvPr/>
          </p:nvSpPr>
          <p:spPr>
            <a:xfrm rot="20276400">
              <a:off x="10368360" y="3885840"/>
              <a:ext cx="403560" cy="403560"/>
            </a:xfrm>
            <a:custGeom>
              <a:avLst/>
              <a:gdLst>
                <a:gd name="textAreaLeft" fmla="*/ 0 w 403560"/>
                <a:gd name="textAreaRight" fmla="*/ 404280 w 403560"/>
                <a:gd name="textAreaTop" fmla="*/ 0 h 403560"/>
                <a:gd name="textAreaBottom" fmla="*/ 404280 h 40356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3" name="Google Shape;284;p25"/>
            <p:cNvSpPr/>
            <p:nvPr/>
          </p:nvSpPr>
          <p:spPr>
            <a:xfrm rot="20276400">
              <a:off x="10536480" y="4300200"/>
              <a:ext cx="403560" cy="403560"/>
            </a:xfrm>
            <a:custGeom>
              <a:avLst/>
              <a:gdLst>
                <a:gd name="textAreaLeft" fmla="*/ 0 w 403560"/>
                <a:gd name="textAreaRight" fmla="*/ 404280 w 403560"/>
                <a:gd name="textAreaTop" fmla="*/ 0 h 403560"/>
                <a:gd name="textAreaBottom" fmla="*/ 404280 h 40356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4" name="Google Shape;285;p25"/>
            <p:cNvSpPr/>
            <p:nvPr/>
          </p:nvSpPr>
          <p:spPr>
            <a:xfrm rot="20276400">
              <a:off x="10960560" y="4128480"/>
              <a:ext cx="403560" cy="403560"/>
            </a:xfrm>
            <a:custGeom>
              <a:avLst/>
              <a:gdLst>
                <a:gd name="textAreaLeft" fmla="*/ 0 w 403560"/>
                <a:gd name="textAreaRight" fmla="*/ 404280 w 403560"/>
                <a:gd name="textAreaTop" fmla="*/ 0 h 403560"/>
                <a:gd name="textAreaBottom" fmla="*/ 404280 h 40356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5" name="Google Shape;286;p25"/>
            <p:cNvSpPr/>
            <p:nvPr/>
          </p:nvSpPr>
          <p:spPr>
            <a:xfrm rot="20276400">
              <a:off x="9947160" y="4056840"/>
              <a:ext cx="403560" cy="403560"/>
            </a:xfrm>
            <a:custGeom>
              <a:avLst/>
              <a:gdLst>
                <a:gd name="textAreaLeft" fmla="*/ 0 w 403560"/>
                <a:gd name="textAreaRight" fmla="*/ 404280 w 403560"/>
                <a:gd name="textAreaTop" fmla="*/ 0 h 403560"/>
                <a:gd name="textAreaBottom" fmla="*/ 404280 h 40356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81" r:id="rId3"/>
  </p:sldLayoutIdLst>
</p:sldMaster>
</file>

<file path=ppt/slideMasters/slideMaster6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2426"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427"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2428" name="PlaceHolder 3"/>
          <p:cNvSpPr>
            <a:spLocks noGrp="1"/>
          </p:cNvSpPr>
          <p:nvPr>
            <p:ph type="ftr" idx="34"/>
          </p:nvPr>
        </p:nvSpPr>
        <p:spPr>
          <a:xfrm>
            <a:off x="0" y="0"/>
            <a:ext cx="0" cy="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429" name="PlaceHolder 4"/>
          <p:cNvSpPr>
            <a:spLocks noGrp="1"/>
          </p:cNvSpPr>
          <p:nvPr>
            <p:ph type="sldNum" idx="35"/>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tabLst>
                <a:tab algn="l" pos="0"/>
              </a:tabLst>
              <a:defRPr b="0" lang="en-US" sz="1800" strike="noStrike" u="none">
                <a:solidFill>
                  <a:schemeClr val="dk1"/>
                </a:solidFill>
                <a:effectLst/>
                <a:uFillTx/>
                <a:latin typeface="Arial"/>
              </a:defRPr>
            </a:lvl1pPr>
          </a:lstStyle>
          <a:p>
            <a:pPr indent="0" defTabSz="914400">
              <a:lnSpc>
                <a:spcPct val="100000"/>
              </a:lnSpc>
              <a:buNone/>
              <a:tabLst>
                <a:tab algn="l" pos="0"/>
              </a:tabLst>
            </a:pPr>
            <a:fld id="{DA6132B5-54C3-4679-A951-40BEAB1C8E07}" type="slidenum">
              <a:rPr b="0" lang="en-US" sz="1800" strike="noStrike" u="none">
                <a:solidFill>
                  <a:schemeClr val="dk1"/>
                </a:solidFill>
                <a:effectLst/>
                <a:uFillTx/>
                <a:latin typeface="Arial"/>
              </a:rPr>
              <a:t>&lt;number&gt;</a:t>
            </a:fld>
            <a:endParaRPr b="0" lang="en-US" sz="1800" strike="noStrike" u="none">
              <a:solidFill>
                <a:srgbClr val="000000"/>
              </a:solidFill>
              <a:effectLst/>
              <a:uFillTx/>
              <a:latin typeface="Times New Roman"/>
            </a:endParaRPr>
          </a:p>
        </p:txBody>
      </p:sp>
      <p:sp>
        <p:nvSpPr>
          <p:cNvPr id="2430" name="PlaceHolder 5"/>
          <p:cNvSpPr>
            <a:spLocks noGrp="1"/>
          </p:cNvSpPr>
          <p:nvPr>
            <p:ph type="dt" idx="36"/>
          </p:nvPr>
        </p:nvSpPr>
        <p:spPr>
          <a:xfrm>
            <a:off x="0" y="0"/>
            <a:ext cx="0" cy="0"/>
          </a:xfrm>
          <a:prstGeom prst="rect">
            <a:avLst/>
          </a:prstGeom>
          <a:noFill/>
          <a:ln w="0">
            <a:noFill/>
          </a:ln>
        </p:spPr>
        <p:txBody>
          <a:bodyPr lIns="90000" rIns="90000" tIns="-45000" bIns="-4500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83" r:id="rId2"/>
  </p:sldLayoutIdLst>
</p:sldMaster>
</file>

<file path=ppt/slideMasters/slideMaster6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433" name="Google Shape;18;p4" descr=""/>
          <p:cNvPicPr/>
          <p:nvPr/>
        </p:nvPicPr>
        <p:blipFill>
          <a:blip r:embed="rId2"/>
          <a:stretch/>
        </p:blipFill>
        <p:spPr>
          <a:xfrm>
            <a:off x="0" y="720"/>
            <a:ext cx="12191400" cy="6855840"/>
          </a:xfrm>
          <a:prstGeom prst="rect">
            <a:avLst/>
          </a:prstGeom>
          <a:noFill/>
          <a:ln w="0">
            <a:noFill/>
          </a:ln>
        </p:spPr>
      </p:pic>
      <p:grpSp>
        <p:nvGrpSpPr>
          <p:cNvPr id="2434" name="Google Shape;21;p4"/>
          <p:cNvGrpSpPr/>
          <p:nvPr/>
        </p:nvGrpSpPr>
        <p:grpSpPr>
          <a:xfrm>
            <a:off x="101520" y="4945680"/>
            <a:ext cx="951840" cy="800640"/>
            <a:chOff x="101520" y="4945680"/>
            <a:chExt cx="951840" cy="800640"/>
          </a:xfrm>
        </p:grpSpPr>
        <p:sp>
          <p:nvSpPr>
            <p:cNvPr id="2435" name="Google Shape;22;p4"/>
            <p:cNvSpPr/>
            <p:nvPr/>
          </p:nvSpPr>
          <p:spPr>
            <a:xfrm rot="1568400">
              <a:off x="572760" y="499320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36" name="Google Shape;23;p4"/>
            <p:cNvSpPr/>
            <p:nvPr/>
          </p:nvSpPr>
          <p:spPr>
            <a:xfrm rot="1568400">
              <a:off x="434520" y="52743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37" name="Google Shape;24;p4"/>
            <p:cNvSpPr/>
            <p:nvPr/>
          </p:nvSpPr>
          <p:spPr>
            <a:xfrm rot="1568400">
              <a:off x="722520" y="541548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38" name="Google Shape;25;p4"/>
            <p:cNvSpPr/>
            <p:nvPr/>
          </p:nvSpPr>
          <p:spPr>
            <a:xfrm rot="1568400">
              <a:off x="149040" y="51339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439" name="Google Shape;26;p4"/>
          <p:cNvGrpSpPr/>
          <p:nvPr/>
        </p:nvGrpSpPr>
        <p:grpSpPr>
          <a:xfrm>
            <a:off x="10856880" y="1027080"/>
            <a:ext cx="1077480" cy="658440"/>
            <a:chOff x="10856880" y="1027080"/>
            <a:chExt cx="1077480" cy="658440"/>
          </a:xfrm>
        </p:grpSpPr>
        <p:sp>
          <p:nvSpPr>
            <p:cNvPr id="2440" name="Google Shape;27;p4"/>
            <p:cNvSpPr/>
            <p:nvPr/>
          </p:nvSpPr>
          <p:spPr>
            <a:xfrm rot="20276400">
              <a:off x="11194560" y="10695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41" name="Google Shape;28;p4"/>
            <p:cNvSpPr/>
            <p:nvPr/>
          </p:nvSpPr>
          <p:spPr>
            <a:xfrm rot="20276400">
              <a:off x="11311920" y="135972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42" name="Google Shape;29;p4"/>
            <p:cNvSpPr/>
            <p:nvPr/>
          </p:nvSpPr>
          <p:spPr>
            <a:xfrm rot="20276400">
              <a:off x="11608920" y="123948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43" name="Google Shape;30;p4"/>
            <p:cNvSpPr/>
            <p:nvPr/>
          </p:nvSpPr>
          <p:spPr>
            <a:xfrm rot="20276400">
              <a:off x="10899360" y="118944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2444"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44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85" r:id="rId3"/>
  </p:sldLayoutIdLst>
</p:sldMaster>
</file>

<file path=ppt/slideMasters/slideMaster6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448" name="Google Shape;32;p5" descr=""/>
          <p:cNvPicPr/>
          <p:nvPr/>
        </p:nvPicPr>
        <p:blipFill>
          <a:blip r:embed="rId2"/>
          <a:stretch/>
        </p:blipFill>
        <p:spPr>
          <a:xfrm>
            <a:off x="0" y="720"/>
            <a:ext cx="12191400" cy="6855840"/>
          </a:xfrm>
          <a:prstGeom prst="rect">
            <a:avLst/>
          </a:prstGeom>
          <a:noFill/>
          <a:ln w="0">
            <a:noFill/>
          </a:ln>
        </p:spPr>
      </p:pic>
      <p:sp>
        <p:nvSpPr>
          <p:cNvPr id="2449"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450"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2451"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87" r:id="rId3"/>
  </p:sldLayoutIdLst>
</p:sldMaster>
</file>

<file path=ppt/slideMasters/slideMaster6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455" name="Google Shape;37;p6" descr=""/>
          <p:cNvPicPr/>
          <p:nvPr/>
        </p:nvPicPr>
        <p:blipFill>
          <a:blip r:embed="rId2"/>
          <a:stretch/>
        </p:blipFill>
        <p:spPr>
          <a:xfrm>
            <a:off x="0" y="720"/>
            <a:ext cx="12191400" cy="6855840"/>
          </a:xfrm>
          <a:prstGeom prst="rect">
            <a:avLst/>
          </a:prstGeom>
          <a:noFill/>
          <a:ln w="0">
            <a:noFill/>
          </a:ln>
        </p:spPr>
      </p:pic>
      <p:grpSp>
        <p:nvGrpSpPr>
          <p:cNvPr id="2456" name="Google Shape;39;p6"/>
          <p:cNvGrpSpPr/>
          <p:nvPr/>
        </p:nvGrpSpPr>
        <p:grpSpPr>
          <a:xfrm>
            <a:off x="7668000" y="6078960"/>
            <a:ext cx="1077840" cy="658440"/>
            <a:chOff x="7668000" y="6078960"/>
            <a:chExt cx="1077840" cy="658440"/>
          </a:xfrm>
        </p:grpSpPr>
        <p:sp>
          <p:nvSpPr>
            <p:cNvPr id="2457" name="Google Shape;40;p6"/>
            <p:cNvSpPr/>
            <p:nvPr/>
          </p:nvSpPr>
          <p:spPr>
            <a:xfrm rot="20276400">
              <a:off x="8006040" y="612144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58" name="Google Shape;41;p6"/>
            <p:cNvSpPr/>
            <p:nvPr/>
          </p:nvSpPr>
          <p:spPr>
            <a:xfrm rot="20276400">
              <a:off x="8123400" y="641160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59" name="Google Shape;42;p6"/>
            <p:cNvSpPr/>
            <p:nvPr/>
          </p:nvSpPr>
          <p:spPr>
            <a:xfrm rot="20276400">
              <a:off x="8420400" y="62913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0" name="Google Shape;43;p6"/>
            <p:cNvSpPr/>
            <p:nvPr/>
          </p:nvSpPr>
          <p:spPr>
            <a:xfrm rot="20276400">
              <a:off x="7710480" y="624132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461" name="Google Shape;44;p6"/>
          <p:cNvGrpSpPr/>
          <p:nvPr/>
        </p:nvGrpSpPr>
        <p:grpSpPr>
          <a:xfrm>
            <a:off x="9788040" y="122040"/>
            <a:ext cx="909000" cy="837720"/>
            <a:chOff x="9788040" y="122040"/>
            <a:chExt cx="909000" cy="837720"/>
          </a:xfrm>
        </p:grpSpPr>
        <p:sp>
          <p:nvSpPr>
            <p:cNvPr id="2462" name="Google Shape;45;p6"/>
            <p:cNvSpPr/>
            <p:nvPr/>
          </p:nvSpPr>
          <p:spPr>
            <a:xfrm rot="12993600">
              <a:off x="9915840" y="62064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3" name="Google Shape;46;p6"/>
            <p:cNvSpPr/>
            <p:nvPr/>
          </p:nvSpPr>
          <p:spPr>
            <a:xfrm rot="12993600">
              <a:off x="10102320" y="3693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4" name="Google Shape;47;p6"/>
            <p:cNvSpPr/>
            <p:nvPr/>
          </p:nvSpPr>
          <p:spPr>
            <a:xfrm rot="12993600">
              <a:off x="9844560" y="17820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5" name="Google Shape;48;p6"/>
            <p:cNvSpPr/>
            <p:nvPr/>
          </p:nvSpPr>
          <p:spPr>
            <a:xfrm rot="12993600">
              <a:off x="10357920" y="55872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466" name="Google Shape;49;p6"/>
          <p:cNvGrpSpPr/>
          <p:nvPr/>
        </p:nvGrpSpPr>
        <p:grpSpPr>
          <a:xfrm>
            <a:off x="385920" y="5665320"/>
            <a:ext cx="925200" cy="944280"/>
            <a:chOff x="385920" y="5665320"/>
            <a:chExt cx="925200" cy="944280"/>
          </a:xfrm>
        </p:grpSpPr>
        <p:sp>
          <p:nvSpPr>
            <p:cNvPr id="2467" name="Google Shape;50;p6"/>
            <p:cNvSpPr/>
            <p:nvPr/>
          </p:nvSpPr>
          <p:spPr>
            <a:xfrm rot="20133600">
              <a:off x="561600" y="599616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8" name="Google Shape;51;p6"/>
            <p:cNvSpPr/>
            <p:nvPr/>
          </p:nvSpPr>
          <p:spPr>
            <a:xfrm rot="20133600">
              <a:off x="431640" y="571104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9" name="Google Shape;52;p6"/>
            <p:cNvSpPr/>
            <p:nvPr/>
          </p:nvSpPr>
          <p:spPr>
            <a:xfrm rot="20133600">
              <a:off x="691200" y="628092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70" name="Google Shape;53;p6"/>
            <p:cNvSpPr/>
            <p:nvPr/>
          </p:nvSpPr>
          <p:spPr>
            <a:xfrm rot="20133600">
              <a:off x="982800" y="6148080"/>
              <a:ext cx="282600" cy="282600"/>
            </a:xfrm>
            <a:custGeom>
              <a:avLst/>
              <a:gdLst>
                <a:gd name="textAreaLeft" fmla="*/ 0 w 282600"/>
                <a:gd name="textAreaRight" fmla="*/ 283320 w 282600"/>
                <a:gd name="textAreaTop" fmla="*/ 0 h 282600"/>
                <a:gd name="textAreaBottom" fmla="*/ 283320 h 28260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2471"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89" r:id="rId3"/>
  </p:sldLayoutIdLst>
</p:sldMaster>
</file>

<file path=ppt/slideMasters/slideMaster6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473" name="Google Shape;55;p7" descr=""/>
          <p:cNvPicPr/>
          <p:nvPr/>
        </p:nvPicPr>
        <p:blipFill>
          <a:blip r:embed="rId2"/>
          <a:stretch/>
        </p:blipFill>
        <p:spPr>
          <a:xfrm>
            <a:off x="0" y="720"/>
            <a:ext cx="12191400" cy="6855840"/>
          </a:xfrm>
          <a:prstGeom prst="rect">
            <a:avLst/>
          </a:prstGeom>
          <a:noFill/>
          <a:ln w="0">
            <a:noFill/>
          </a:ln>
        </p:spPr>
      </p:pic>
      <p:grpSp>
        <p:nvGrpSpPr>
          <p:cNvPr id="2474" name="Google Shape;58;p7"/>
          <p:cNvGrpSpPr/>
          <p:nvPr/>
        </p:nvGrpSpPr>
        <p:grpSpPr>
          <a:xfrm>
            <a:off x="551880" y="3110040"/>
            <a:ext cx="1238040" cy="1263600"/>
            <a:chOff x="551880" y="3110040"/>
            <a:chExt cx="1238040" cy="1263600"/>
          </a:xfrm>
        </p:grpSpPr>
        <p:sp>
          <p:nvSpPr>
            <p:cNvPr id="2475" name="Google Shape;59;p7"/>
            <p:cNvSpPr/>
            <p:nvPr/>
          </p:nvSpPr>
          <p:spPr>
            <a:xfrm flipV="1" rot="1466400">
              <a:off x="786960" y="3552480"/>
              <a:ext cx="378360" cy="378000"/>
            </a:xfrm>
            <a:custGeom>
              <a:avLst/>
              <a:gdLst>
                <a:gd name="textAreaLeft" fmla="*/ 0 w 378360"/>
                <a:gd name="textAreaRight" fmla="*/ 379080 w 378360"/>
                <a:gd name="textAreaTop" fmla="*/ -360 h 378000"/>
                <a:gd name="textAreaBottom" fmla="*/ 378360 h 37800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76" name="Google Shape;60;p7"/>
            <p:cNvSpPr/>
            <p:nvPr/>
          </p:nvSpPr>
          <p:spPr>
            <a:xfrm flipV="1" rot="1466400">
              <a:off x="613080" y="3933720"/>
              <a:ext cx="378360" cy="378000"/>
            </a:xfrm>
            <a:custGeom>
              <a:avLst/>
              <a:gdLst>
                <a:gd name="textAreaLeft" fmla="*/ 0 w 378360"/>
                <a:gd name="textAreaRight" fmla="*/ 379080 w 378360"/>
                <a:gd name="textAreaTop" fmla="*/ -360 h 378000"/>
                <a:gd name="textAreaBottom" fmla="*/ 378360 h 37800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77" name="Google Shape;61;p7"/>
            <p:cNvSpPr/>
            <p:nvPr/>
          </p:nvSpPr>
          <p:spPr>
            <a:xfrm flipV="1" rot="1466400">
              <a:off x="960120" y="3170880"/>
              <a:ext cx="378360" cy="378000"/>
            </a:xfrm>
            <a:custGeom>
              <a:avLst/>
              <a:gdLst>
                <a:gd name="textAreaLeft" fmla="*/ 0 w 378360"/>
                <a:gd name="textAreaRight" fmla="*/ 379080 w 378360"/>
                <a:gd name="textAreaTop" fmla="*/ -360 h 378000"/>
                <a:gd name="textAreaBottom" fmla="*/ 378360 h 37800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78" name="Google Shape;62;p7"/>
            <p:cNvSpPr/>
            <p:nvPr/>
          </p:nvSpPr>
          <p:spPr>
            <a:xfrm flipV="1" rot="1466400">
              <a:off x="1350360" y="3348720"/>
              <a:ext cx="378360" cy="378000"/>
            </a:xfrm>
            <a:custGeom>
              <a:avLst/>
              <a:gdLst>
                <a:gd name="textAreaLeft" fmla="*/ 0 w 378360"/>
                <a:gd name="textAreaRight" fmla="*/ 379080 w 378360"/>
                <a:gd name="textAreaTop" fmla="*/ -360 h 378000"/>
                <a:gd name="textAreaBottom" fmla="*/ 378360 h 37800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479" name="Google Shape;63;p7"/>
          <p:cNvGrpSpPr/>
          <p:nvPr/>
        </p:nvGrpSpPr>
        <p:grpSpPr>
          <a:xfrm>
            <a:off x="10288800" y="1468440"/>
            <a:ext cx="1274040" cy="1071000"/>
            <a:chOff x="10288800" y="1468440"/>
            <a:chExt cx="1274040" cy="1071000"/>
          </a:xfrm>
        </p:grpSpPr>
        <p:sp>
          <p:nvSpPr>
            <p:cNvPr id="2480" name="Google Shape;64;p7"/>
            <p:cNvSpPr/>
            <p:nvPr/>
          </p:nvSpPr>
          <p:spPr>
            <a:xfrm flipV="1" rot="20031600">
              <a:off x="10919880" y="2097000"/>
              <a:ext cx="378360" cy="378360"/>
            </a:xfrm>
            <a:custGeom>
              <a:avLst/>
              <a:gdLst>
                <a:gd name="textAreaLeft" fmla="*/ 0 w 378360"/>
                <a:gd name="textAreaRight" fmla="*/ 379080 w 378360"/>
                <a:gd name="textAreaTop" fmla="*/ 360 h 378360"/>
                <a:gd name="textAreaBottom" fmla="*/ 379440 h 37836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1" name="Google Shape;65;p7"/>
            <p:cNvSpPr/>
            <p:nvPr/>
          </p:nvSpPr>
          <p:spPr>
            <a:xfrm flipV="1" rot="20031600">
              <a:off x="10735200" y="1721160"/>
              <a:ext cx="378360" cy="378360"/>
            </a:xfrm>
            <a:custGeom>
              <a:avLst/>
              <a:gdLst>
                <a:gd name="textAreaLeft" fmla="*/ 0 w 378360"/>
                <a:gd name="textAreaRight" fmla="*/ 379080 w 378360"/>
                <a:gd name="textAreaTop" fmla="*/ 360 h 378360"/>
                <a:gd name="textAreaBottom" fmla="*/ 379440 h 37836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2" name="Google Shape;66;p7"/>
            <p:cNvSpPr/>
            <p:nvPr/>
          </p:nvSpPr>
          <p:spPr>
            <a:xfrm flipV="1" rot="20031600">
              <a:off x="11120400" y="1532160"/>
              <a:ext cx="378360" cy="378360"/>
            </a:xfrm>
            <a:custGeom>
              <a:avLst/>
              <a:gdLst>
                <a:gd name="textAreaLeft" fmla="*/ 0 w 378360"/>
                <a:gd name="textAreaRight" fmla="*/ 379080 w 378360"/>
                <a:gd name="textAreaTop" fmla="*/ 360 h 378360"/>
                <a:gd name="textAreaBottom" fmla="*/ 379440 h 37836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3" name="Google Shape;67;p7"/>
            <p:cNvSpPr/>
            <p:nvPr/>
          </p:nvSpPr>
          <p:spPr>
            <a:xfrm flipV="1" rot="20031600">
              <a:off x="10352880" y="1908720"/>
              <a:ext cx="378360" cy="378360"/>
            </a:xfrm>
            <a:custGeom>
              <a:avLst/>
              <a:gdLst>
                <a:gd name="textAreaLeft" fmla="*/ 0 w 378360"/>
                <a:gd name="textAreaRight" fmla="*/ 379080 w 378360"/>
                <a:gd name="textAreaTop" fmla="*/ 360 h 378360"/>
                <a:gd name="textAreaBottom" fmla="*/ 379440 h 37836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91"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ftr" idx="1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3" name="PlaceHolder 2"/>
          <p:cNvSpPr>
            <a:spLocks noGrp="1"/>
          </p:cNvSpPr>
          <p:nvPr>
            <p:ph type="sldNum" idx="1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2563ADB7-0EB6-4D53-A46B-3BB4244F70DB}"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24" name="PlaceHolder 3"/>
          <p:cNvSpPr>
            <a:spLocks noGrp="1"/>
          </p:cNvSpPr>
          <p:nvPr>
            <p:ph type="dt" idx="1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2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2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2800" strike="noStrike" u="none">
                <a:solidFill>
                  <a:srgbClr val="000000"/>
                </a:solidFill>
                <a:effectLst/>
                <a:uFillTx/>
                <a:latin typeface="Times New Roman"/>
              </a:rPr>
              <a:t>Second Outline Level</a:t>
            </a:r>
            <a:endParaRPr b="0" lang="en-US" sz="2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2400" strike="noStrike" u="none">
                <a:solidFill>
                  <a:srgbClr val="000000"/>
                </a:solidFill>
                <a:effectLst/>
                <a:uFillTx/>
                <a:latin typeface="Times New Roman"/>
              </a:rPr>
              <a:t>Third Outline Level</a:t>
            </a:r>
            <a:endParaRPr b="0" lang="en-US" sz="24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2000" strike="noStrike" u="none">
                <a:solidFill>
                  <a:srgbClr val="000000"/>
                </a:solidFill>
                <a:effectLst/>
                <a:uFillTx/>
                <a:latin typeface="Times New Roman"/>
              </a:rPr>
              <a:t>Fourth Outline Level</a:t>
            </a:r>
            <a:endParaRPr b="0" lang="en-US" sz="20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Fifth Outline Level</a:t>
            </a:r>
            <a:endParaRPr b="0" lang="en-US" sz="20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Sixth Outline Level</a:t>
            </a:r>
            <a:endParaRPr b="0" lang="en-US" sz="20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Seventh Outline Level</a:t>
            </a:r>
            <a:endParaRPr b="0" lang="en-US" sz="20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2"/>
  </p:sldLayoutIdLst>
</p:sldMaster>
</file>

<file path=ppt/slideMasters/slideMaster7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484" name="Google Shape;69;p8" descr=""/>
          <p:cNvPicPr/>
          <p:nvPr/>
        </p:nvPicPr>
        <p:blipFill>
          <a:blip r:embed="rId2"/>
          <a:stretch/>
        </p:blipFill>
        <p:spPr>
          <a:xfrm>
            <a:off x="0" y="720"/>
            <a:ext cx="12191400" cy="6855840"/>
          </a:xfrm>
          <a:prstGeom prst="rect">
            <a:avLst/>
          </a:prstGeom>
          <a:noFill/>
          <a:ln w="0">
            <a:noFill/>
          </a:ln>
        </p:spPr>
      </p:pic>
      <p:grpSp>
        <p:nvGrpSpPr>
          <p:cNvPr id="2485" name="Google Shape;71;p8"/>
          <p:cNvGrpSpPr/>
          <p:nvPr/>
        </p:nvGrpSpPr>
        <p:grpSpPr>
          <a:xfrm>
            <a:off x="10274400" y="5396400"/>
            <a:ext cx="1273680" cy="1071720"/>
            <a:chOff x="10274400" y="5396400"/>
            <a:chExt cx="1273680" cy="1071720"/>
          </a:xfrm>
        </p:grpSpPr>
        <p:sp>
          <p:nvSpPr>
            <p:cNvPr id="2486" name="Google Shape;72;p8"/>
            <p:cNvSpPr/>
            <p:nvPr/>
          </p:nvSpPr>
          <p:spPr>
            <a:xfrm rot="1568400">
              <a:off x="10904760" y="546012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7" name="Google Shape;73;p8"/>
            <p:cNvSpPr/>
            <p:nvPr/>
          </p:nvSpPr>
          <p:spPr>
            <a:xfrm rot="1568400">
              <a:off x="10720080" y="583632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8" name="Google Shape;74;p8"/>
            <p:cNvSpPr/>
            <p:nvPr/>
          </p:nvSpPr>
          <p:spPr>
            <a:xfrm rot="1568400">
              <a:off x="11105280" y="602532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9" name="Google Shape;75;p8"/>
            <p:cNvSpPr/>
            <p:nvPr/>
          </p:nvSpPr>
          <p:spPr>
            <a:xfrm rot="1568400">
              <a:off x="10338120" y="564840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490" name="Google Shape;76;p8"/>
          <p:cNvGrpSpPr/>
          <p:nvPr/>
        </p:nvGrpSpPr>
        <p:grpSpPr>
          <a:xfrm>
            <a:off x="6611400" y="436320"/>
            <a:ext cx="1442880" cy="880920"/>
            <a:chOff x="6611400" y="436320"/>
            <a:chExt cx="1442880" cy="880920"/>
          </a:xfrm>
        </p:grpSpPr>
        <p:sp>
          <p:nvSpPr>
            <p:cNvPr id="2491" name="Google Shape;77;p8"/>
            <p:cNvSpPr/>
            <p:nvPr/>
          </p:nvSpPr>
          <p:spPr>
            <a:xfrm rot="20276400">
              <a:off x="7063200" y="49356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2" name="Google Shape;78;p8"/>
            <p:cNvSpPr/>
            <p:nvPr/>
          </p:nvSpPr>
          <p:spPr>
            <a:xfrm rot="20276400">
              <a:off x="7220520" y="88164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3" name="Google Shape;79;p8"/>
            <p:cNvSpPr/>
            <p:nvPr/>
          </p:nvSpPr>
          <p:spPr>
            <a:xfrm rot="20276400">
              <a:off x="7618320" y="72072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4" name="Google Shape;80;p8"/>
            <p:cNvSpPr/>
            <p:nvPr/>
          </p:nvSpPr>
          <p:spPr>
            <a:xfrm rot="20276400">
              <a:off x="6668280" y="65340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495" name="Google Shape;81;p8"/>
          <p:cNvGrpSpPr/>
          <p:nvPr/>
        </p:nvGrpSpPr>
        <p:grpSpPr>
          <a:xfrm>
            <a:off x="432720" y="655560"/>
            <a:ext cx="1238400" cy="1263600"/>
            <a:chOff x="432720" y="655560"/>
            <a:chExt cx="1238400" cy="1263600"/>
          </a:xfrm>
        </p:grpSpPr>
        <p:sp>
          <p:nvSpPr>
            <p:cNvPr id="2496" name="Google Shape;82;p8"/>
            <p:cNvSpPr/>
            <p:nvPr/>
          </p:nvSpPr>
          <p:spPr>
            <a:xfrm rot="20133600">
              <a:off x="667440" y="109800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7" name="Google Shape;83;p8"/>
            <p:cNvSpPr/>
            <p:nvPr/>
          </p:nvSpPr>
          <p:spPr>
            <a:xfrm rot="20133600">
              <a:off x="493920" y="71676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8" name="Google Shape;84;p8"/>
            <p:cNvSpPr/>
            <p:nvPr/>
          </p:nvSpPr>
          <p:spPr>
            <a:xfrm rot="20133600">
              <a:off x="840960" y="147924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9" name="Google Shape;85;p8"/>
            <p:cNvSpPr/>
            <p:nvPr/>
          </p:nvSpPr>
          <p:spPr>
            <a:xfrm rot="20133600">
              <a:off x="1231200" y="130140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500" name="Google Shape;86;p8"/>
          <p:cNvGrpSpPr/>
          <p:nvPr/>
        </p:nvGrpSpPr>
        <p:grpSpPr>
          <a:xfrm>
            <a:off x="2762280" y="5208840"/>
            <a:ext cx="866160" cy="1465920"/>
            <a:chOff x="2762280" y="5208840"/>
            <a:chExt cx="866160" cy="1465920"/>
          </a:xfrm>
        </p:grpSpPr>
        <p:sp>
          <p:nvSpPr>
            <p:cNvPr id="2501" name="Google Shape;87;p8"/>
            <p:cNvSpPr/>
            <p:nvPr/>
          </p:nvSpPr>
          <p:spPr>
            <a:xfrm rot="3210600">
              <a:off x="3174480" y="562680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2" name="Google Shape;88;p8"/>
            <p:cNvSpPr/>
            <p:nvPr/>
          </p:nvSpPr>
          <p:spPr>
            <a:xfrm rot="3210600">
              <a:off x="2837520" y="587592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3" name="Google Shape;89;p8"/>
            <p:cNvSpPr/>
            <p:nvPr/>
          </p:nvSpPr>
          <p:spPr>
            <a:xfrm rot="3210600">
              <a:off x="3092760" y="622080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4" name="Google Shape;90;p8"/>
            <p:cNvSpPr/>
            <p:nvPr/>
          </p:nvSpPr>
          <p:spPr>
            <a:xfrm rot="3210600">
              <a:off x="2920680" y="5284080"/>
              <a:ext cx="378360" cy="378360"/>
            </a:xfrm>
            <a:custGeom>
              <a:avLst/>
              <a:gdLst>
                <a:gd name="textAreaLeft" fmla="*/ 0 w 378360"/>
                <a:gd name="textAreaRight" fmla="*/ 379080 w 378360"/>
                <a:gd name="textAreaTop" fmla="*/ 0 h 378360"/>
                <a:gd name="textAreaBottom" fmla="*/ 379080 h 37836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93" r:id="rId3"/>
  </p:sldLayoutIdLst>
</p:sldMaster>
</file>

<file path=ppt/slideMasters/slideMaster7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505" name="Google Shape;92;p9" descr=""/>
          <p:cNvPicPr/>
          <p:nvPr/>
        </p:nvPicPr>
        <p:blipFill>
          <a:blip r:embed="rId2"/>
          <a:stretch/>
        </p:blipFill>
        <p:spPr>
          <a:xfrm>
            <a:off x="0" y="720"/>
            <a:ext cx="12191400" cy="6855840"/>
          </a:xfrm>
          <a:prstGeom prst="rect">
            <a:avLst/>
          </a:prstGeom>
          <a:noFill/>
          <a:ln w="0">
            <a:noFill/>
          </a:ln>
        </p:spPr>
      </p:pic>
      <p:grpSp>
        <p:nvGrpSpPr>
          <p:cNvPr id="2506" name="Google Shape;95;p9"/>
          <p:cNvGrpSpPr/>
          <p:nvPr/>
        </p:nvGrpSpPr>
        <p:grpSpPr>
          <a:xfrm>
            <a:off x="433080" y="5198040"/>
            <a:ext cx="1218960" cy="1350000"/>
            <a:chOff x="433080" y="5198040"/>
            <a:chExt cx="1218960" cy="1350000"/>
          </a:xfrm>
        </p:grpSpPr>
        <p:sp>
          <p:nvSpPr>
            <p:cNvPr id="2507" name="Google Shape;96;p9"/>
            <p:cNvSpPr/>
            <p:nvPr/>
          </p:nvSpPr>
          <p:spPr>
            <a:xfrm flipV="1" rot="18243600">
              <a:off x="853560" y="5860800"/>
              <a:ext cx="378360" cy="378000"/>
            </a:xfrm>
            <a:custGeom>
              <a:avLst/>
              <a:gdLst>
                <a:gd name="textAreaLeft" fmla="*/ 0 w 378360"/>
                <a:gd name="textAreaRight" fmla="*/ 379080 w 378360"/>
                <a:gd name="textAreaTop" fmla="*/ -360 h 378000"/>
                <a:gd name="textAreaBottom" fmla="*/ 378360 h 37800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8" name="Google Shape;97;p9"/>
            <p:cNvSpPr/>
            <p:nvPr/>
          </p:nvSpPr>
          <p:spPr>
            <a:xfrm flipV="1" rot="18243600">
              <a:off x="1200240" y="6095880"/>
              <a:ext cx="378360" cy="378000"/>
            </a:xfrm>
            <a:custGeom>
              <a:avLst/>
              <a:gdLst>
                <a:gd name="textAreaLeft" fmla="*/ 0 w 378360"/>
                <a:gd name="textAreaRight" fmla="*/ 379080 w 378360"/>
                <a:gd name="textAreaTop" fmla="*/ -360 h 378000"/>
                <a:gd name="textAreaBottom" fmla="*/ 378360 h 37800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9" name="Google Shape;98;p9"/>
            <p:cNvSpPr/>
            <p:nvPr/>
          </p:nvSpPr>
          <p:spPr>
            <a:xfrm flipV="1" rot="18243600">
              <a:off x="506520" y="5626080"/>
              <a:ext cx="378360" cy="378000"/>
            </a:xfrm>
            <a:custGeom>
              <a:avLst/>
              <a:gdLst>
                <a:gd name="textAreaLeft" fmla="*/ 0 w 378360"/>
                <a:gd name="textAreaRight" fmla="*/ 379080 w 378360"/>
                <a:gd name="textAreaTop" fmla="*/ -360 h 378000"/>
                <a:gd name="textAreaBottom" fmla="*/ 378360 h 37800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10" name="Google Shape;99;p9"/>
            <p:cNvSpPr/>
            <p:nvPr/>
          </p:nvSpPr>
          <p:spPr>
            <a:xfrm flipV="1" rot="18243600">
              <a:off x="747360" y="5271120"/>
              <a:ext cx="378360" cy="378000"/>
            </a:xfrm>
            <a:custGeom>
              <a:avLst/>
              <a:gdLst>
                <a:gd name="textAreaLeft" fmla="*/ 0 w 378360"/>
                <a:gd name="textAreaRight" fmla="*/ 379080 w 378360"/>
                <a:gd name="textAreaTop" fmla="*/ -360 h 378000"/>
                <a:gd name="textAreaBottom" fmla="*/ 378360 h 37800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95" r:id="rId3"/>
  </p:sldLayoutIdLst>
</p:sldMaster>
</file>

<file path=ppt/slideMasters/slideMaster7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97"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960120" y="882360"/>
            <a:ext cx="513540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8"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29"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30" name="PlaceHolder 4"/>
          <p:cNvSpPr>
            <a:spLocks noGrp="1"/>
          </p:cNvSpPr>
          <p:nvPr>
            <p:ph type="ftr" idx="1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675B5471-D8EA-4754-810B-F2B86C1346CB}"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32" name="PlaceHolder 6"/>
          <p:cNvSpPr>
            <a:spLocks noGrp="1"/>
          </p:cNvSpPr>
          <p:nvPr>
            <p:ph type="dt" idx="1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ftr" idx="1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7" name="PlaceHolder 2"/>
          <p:cNvSpPr>
            <a:spLocks noGrp="1"/>
          </p:cNvSpPr>
          <p:nvPr>
            <p:ph type="sldNum" idx="2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FAD315CB-5C9D-4F1A-B173-DE3F08C8E128}"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38" name="PlaceHolder 3"/>
          <p:cNvSpPr>
            <a:spLocks noGrp="1"/>
          </p:cNvSpPr>
          <p:nvPr>
            <p:ph type="dt" idx="2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microsoft.com/office/2007/relationships/hdphoto" Target="../media/hdphoto1.wdp"/><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1.png"/><Relationship Id="rId3"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7.png"/><Relationship Id="rId3"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8.png"/><Relationship Id="rId3"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9.png"/><Relationship Id="rId3"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0.png"/><Relationship Id="rId3"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511" name="Rectangle 8">
            <a:extLst>
              <a:ext uri="{C183D7F6-B498-43B3-948B-1728B52AA6E4}">
                <adec:decorative xmlns:adec="http://schemas.microsoft.com/office/drawing/2017/decorative" val="1"/>
              </a:ext>
            </a:extLst>
          </p:cNvPr>
          <p:cNvSpPr/>
          <p:nvPr/>
        </p:nvSpPr>
        <p:spPr>
          <a:xfrm>
            <a:off x="0" y="0"/>
            <a:ext cx="12191400" cy="685728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Times New Bastard"/>
            </a:endParaRPr>
          </a:p>
        </p:txBody>
      </p:sp>
      <p:pic>
        <p:nvPicPr>
          <p:cNvPr id="2512" name="Picture 3" descr="A black sky with white stars&#10;&#10;AI-generated content may be incorrect."/>
          <p:cNvPicPr/>
          <p:nvPr/>
        </p:nvPicPr>
        <p:blipFill>
          <a:blip r:embed="rId1">
            <a:alphaModFix amt="50000"/>
          </a:blip>
          <a:stretch/>
        </p:blipFill>
        <p:spPr>
          <a:xfrm>
            <a:off x="0" y="0"/>
            <a:ext cx="12191400" cy="6857280"/>
          </a:xfrm>
          <a:prstGeom prst="rect">
            <a:avLst/>
          </a:prstGeom>
          <a:noFill/>
          <a:ln w="0">
            <a:noFill/>
          </a:ln>
        </p:spPr>
      </p:pic>
      <p:sp>
        <p:nvSpPr>
          <p:cNvPr id="2513" name="PlaceHolder 1"/>
          <p:cNvSpPr>
            <a:spLocks noGrp="1"/>
          </p:cNvSpPr>
          <p:nvPr>
            <p:ph type="subTitle"/>
          </p:nvPr>
        </p:nvSpPr>
        <p:spPr>
          <a:xfrm>
            <a:off x="1523880" y="4389840"/>
            <a:ext cx="9143280" cy="1395720"/>
          </a:xfrm>
          <a:prstGeom prst="rect">
            <a:avLst/>
          </a:prstGeom>
          <a:noFill/>
          <a:ln w="0">
            <a:noFill/>
          </a:ln>
        </p:spPr>
        <p:txBody>
          <a:bodyPr lIns="91440" rIns="91440" tIns="45720" bIns="45720" anchor="t">
            <a:noAutofit/>
          </a:bodyPr>
          <a:p>
            <a:pPr algn="ctr" defTabSz="914400">
              <a:lnSpc>
                <a:spcPct val="90000"/>
              </a:lnSpc>
              <a:spcBef>
                <a:spcPts val="1001"/>
              </a:spcBef>
              <a:tabLst>
                <a:tab algn="l" pos="0"/>
              </a:tabLst>
            </a:pPr>
            <a:endParaRPr b="0" lang="en-US" sz="2400" strike="noStrike" u="none">
              <a:solidFill>
                <a:srgbClr val="ffffff"/>
              </a:solidFill>
              <a:effectLst/>
              <a:uFillTx/>
              <a:latin typeface="Arial"/>
            </a:endParaRPr>
          </a:p>
          <a:p>
            <a:pPr algn="ctr" defTabSz="914400">
              <a:lnSpc>
                <a:spcPct val="90000"/>
              </a:lnSpc>
              <a:spcBef>
                <a:spcPts val="1001"/>
              </a:spcBef>
              <a:tabLst>
                <a:tab algn="l" pos="0"/>
              </a:tabLst>
            </a:pPr>
            <a:endParaRPr b="0" lang="en-US" sz="2400" strike="noStrike" u="none">
              <a:solidFill>
                <a:srgbClr val="ffffff"/>
              </a:solidFill>
              <a:effectLst/>
              <a:uFillTx/>
              <a:latin typeface="Arial"/>
            </a:endParaRPr>
          </a:p>
          <a:p>
            <a:pPr algn="ctr" defTabSz="914400">
              <a:lnSpc>
                <a:spcPct val="90000"/>
              </a:lnSpc>
              <a:spcBef>
                <a:spcPts val="1001"/>
              </a:spcBef>
              <a:tabLst>
                <a:tab algn="l" pos="0"/>
              </a:tabLst>
            </a:pPr>
            <a:r>
              <a:rPr b="0" lang="en-US" sz="3600" strike="noStrike" u="none">
                <a:solidFill>
                  <a:schemeClr val="lt1"/>
                </a:solidFill>
                <a:effectLst/>
                <a:uFillTx/>
                <a:latin typeface="Nunito"/>
              </a:rPr>
              <a:t>By BrainStew Studios</a:t>
            </a:r>
            <a:endParaRPr b="0" lang="en-US" sz="3600" strike="noStrike" u="none">
              <a:solidFill>
                <a:srgbClr val="ffffff"/>
              </a:solidFill>
              <a:effectLst/>
              <a:uFillTx/>
              <a:latin typeface="Arial"/>
            </a:endParaRPr>
          </a:p>
        </p:txBody>
      </p:sp>
      <p:pic>
        <p:nvPicPr>
          <p:cNvPr id="2514" name="Picture 5" descr="A close up of a text&#10;&#10;AI-generated content may be incorrect."/>
          <p:cNvPicPr/>
          <p:nvPr/>
        </p:nvPicPr>
        <p:blipFill>
          <a:blip r:embed="rId2">
            <a:extLst>
              <a:ext uri="{BEBA8EAE-BF5A-486C-A8C5-ECC9F3942E4B}">
                <a14:imgProps xmlns:a14="http://schemas.microsoft.com/office/drawing/2010/main">
                  <a14:imgLayer r:embed="rId3">
                    <a14:imgEffect>
                      <a14:brightnessContrast bright="20000" colorTemp="8800" sat="200000"/>
                    </a14:imgEffect>
                  </a14:imgLayer>
                </a14:imgProps>
              </a:ext>
            </a:extLst>
          </a:blip>
          <a:stretch/>
        </p:blipFill>
        <p:spPr>
          <a:xfrm>
            <a:off x="1219320" y="1072080"/>
            <a:ext cx="9752760" cy="3209040"/>
          </a:xfrm>
          <a:prstGeom prst="rect">
            <a:avLst/>
          </a:prstGeom>
          <a:noFill/>
          <a:ln w="0">
            <a:noFill/>
          </a:ln>
          <a:effectLst>
            <a:glow rad="63360">
              <a:srgbClr val="4e95d9">
                <a:alpha val="40000"/>
              </a:srgbClr>
            </a:glow>
          </a:effectLst>
        </p:spPr>
      </p:pic>
      <p:sp>
        <p:nvSpPr>
          <p:cNvPr id="2515" name="TextBox 1"/>
          <p:cNvSpPr/>
          <p:nvPr/>
        </p:nvSpPr>
        <p:spPr>
          <a:xfrm rot="244800">
            <a:off x="5040000" y="3706920"/>
            <a:ext cx="3588480" cy="924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5400" strike="noStrike" u="none">
                <a:solidFill>
                  <a:schemeClr val="accent5">
                    <a:lumMod val="40000"/>
                    <a:lumOff val="60000"/>
                  </a:schemeClr>
                </a:solidFill>
                <a:effectLst/>
                <a:uFillTx/>
                <a:latin typeface="Showcard Gothic"/>
              </a:rPr>
              <a:t>MVP!</a:t>
            </a:r>
            <a:endParaRPr b="0" lang="en-US" sz="5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1" name="Title 1"/>
          <p:cNvSpPr/>
          <p:nvPr/>
        </p:nvSpPr>
        <p:spPr>
          <a:xfrm>
            <a:off x="407520" y="326520"/>
            <a:ext cx="10828080" cy="85536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 pt. 2</a:t>
            </a:r>
            <a:endParaRPr b="0" lang="en-US" sz="3200" strike="noStrike" u="none">
              <a:solidFill>
                <a:srgbClr val="000000"/>
              </a:solidFill>
              <a:effectLst/>
              <a:uFillTx/>
              <a:latin typeface="Arial"/>
            </a:endParaRPr>
          </a:p>
        </p:txBody>
      </p:sp>
      <p:grpSp>
        <p:nvGrpSpPr>
          <p:cNvPr id="2602" name="Group 6"/>
          <p:cNvGrpSpPr/>
          <p:nvPr/>
        </p:nvGrpSpPr>
        <p:grpSpPr>
          <a:xfrm>
            <a:off x="10787400" y="5491080"/>
            <a:ext cx="1235880" cy="1235880"/>
            <a:chOff x="10787400" y="5491080"/>
            <a:chExt cx="1235880" cy="1235880"/>
          </a:xfrm>
        </p:grpSpPr>
        <p:sp>
          <p:nvSpPr>
            <p:cNvPr id="2603" name="Oval 7"/>
            <p:cNvSpPr/>
            <p:nvPr/>
          </p:nvSpPr>
          <p:spPr>
            <a:xfrm>
              <a:off x="10787400" y="5491080"/>
              <a:ext cx="1235880" cy="123588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2604" name="Group 8"/>
            <p:cNvGrpSpPr/>
            <p:nvPr/>
          </p:nvGrpSpPr>
          <p:grpSpPr>
            <a:xfrm>
              <a:off x="10849320" y="5559480"/>
              <a:ext cx="1112040" cy="1099080"/>
              <a:chOff x="10849320" y="5559480"/>
              <a:chExt cx="1112040" cy="1099080"/>
            </a:xfrm>
          </p:grpSpPr>
          <p:sp>
            <p:nvSpPr>
              <p:cNvPr id="2605" name="Oval 9"/>
              <p:cNvSpPr/>
              <p:nvPr/>
            </p:nvSpPr>
            <p:spPr>
              <a:xfrm>
                <a:off x="10849320" y="5559480"/>
                <a:ext cx="1101960" cy="109908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606" name="Picture 431785389" descr=""/>
              <p:cNvPicPr/>
              <p:nvPr/>
            </p:nvPicPr>
            <p:blipFill>
              <a:blip r:embed="rId1"/>
              <a:stretch/>
            </p:blipFill>
            <p:spPr>
              <a:xfrm>
                <a:off x="10849320" y="5641560"/>
                <a:ext cx="1112040" cy="860760"/>
              </a:xfrm>
              <a:prstGeom prst="rect">
                <a:avLst/>
              </a:prstGeom>
              <a:noFill/>
              <a:ln w="9525">
                <a:noFill/>
              </a:ln>
            </p:spPr>
          </p:pic>
        </p:grpSp>
      </p:grpSp>
      <p:pic>
        <p:nvPicPr>
          <p:cNvPr id="2607" name="Picture 2" descr=""/>
          <p:cNvPicPr/>
          <p:nvPr/>
        </p:nvPicPr>
        <p:blipFill>
          <a:blip r:embed="rId2"/>
          <a:stretch/>
        </p:blipFill>
        <p:spPr>
          <a:xfrm>
            <a:off x="407520" y="2521080"/>
            <a:ext cx="11235600" cy="163080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08" name="Picture 4" descr="A black sky with white stars&#10;&#10;AI-generated content may be incorrect."/>
          <p:cNvPicPr/>
          <p:nvPr/>
        </p:nvPicPr>
        <p:blipFill>
          <a:blip r:embed="rId1"/>
          <a:stretch/>
        </p:blipFill>
        <p:spPr>
          <a:xfrm>
            <a:off x="0" y="0"/>
            <a:ext cx="12191400" cy="6857280"/>
          </a:xfrm>
          <a:prstGeom prst="rect">
            <a:avLst/>
          </a:prstGeom>
          <a:noFill/>
          <a:ln w="0">
            <a:noFill/>
          </a:ln>
        </p:spPr>
      </p:pic>
      <p:sp>
        <p:nvSpPr>
          <p:cNvPr id="2609" name="PlaceHolder 1"/>
          <p:cNvSpPr>
            <a:spLocks noGrp="1"/>
          </p:cNvSpPr>
          <p:nvPr>
            <p:ph type="title"/>
          </p:nvPr>
        </p:nvSpPr>
        <p:spPr>
          <a:xfrm>
            <a:off x="831960" y="1709640"/>
            <a:ext cx="10514880" cy="2851920"/>
          </a:xfrm>
          <a:prstGeom prst="rect">
            <a:avLst/>
          </a:prstGeom>
          <a:noFill/>
          <a:ln w="0">
            <a:noFill/>
          </a:ln>
        </p:spPr>
        <p:txBody>
          <a:bodyPr lIns="91440" rIns="91440" tIns="45720" bIns="45720" anchor="b">
            <a:noAutofit/>
          </a:bodyPr>
          <a:p>
            <a:pPr indent="0" defTabSz="914400">
              <a:lnSpc>
                <a:spcPct val="90000"/>
              </a:lnSpc>
              <a:buNone/>
              <a:tabLst>
                <a:tab algn="l" pos="0"/>
              </a:tabLst>
            </a:pPr>
            <a:r>
              <a:rPr b="1" lang="en-US" sz="6000" strike="noStrike" u="none">
                <a:solidFill>
                  <a:schemeClr val="lt1"/>
                </a:solidFill>
                <a:effectLst/>
                <a:uFillTx/>
                <a:latin typeface="Comic Sans MS"/>
              </a:rPr>
              <a:t>MVP DEMO</a:t>
            </a:r>
            <a:endParaRPr b="0" lang="en-US" sz="6000" strike="noStrike" u="none">
              <a:solidFill>
                <a:srgbClr val="000000"/>
              </a:solidFill>
              <a:effectLst/>
              <a:uFillTx/>
              <a:latin typeface="Arial"/>
            </a:endParaRPr>
          </a:p>
        </p:txBody>
      </p:sp>
      <p:sp>
        <p:nvSpPr>
          <p:cNvPr id="2610" name="PlaceHolder 2"/>
          <p:cNvSpPr>
            <a:spLocks noGrp="1"/>
          </p:cNvSpPr>
          <p:nvPr>
            <p:ph/>
          </p:nvPr>
        </p:nvSpPr>
        <p:spPr>
          <a:xfrm>
            <a:off x="838080" y="4851000"/>
            <a:ext cx="10514880" cy="594000"/>
          </a:xfrm>
          <a:prstGeom prst="rect">
            <a:avLst/>
          </a:prstGeom>
          <a:noFill/>
          <a:ln w="0">
            <a:solidFill>
              <a:srgbClr val="bc7f0d"/>
            </a:solid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rgbClr val="ffc000"/>
                </a:solidFill>
                <a:effectLst/>
                <a:uFillTx/>
                <a:latin typeface="Comic Sans MS"/>
              </a:rPr>
              <a:t>What do we have so far?</a:t>
            </a:r>
            <a:endParaRPr b="0" lang="en-US" sz="2800" strike="noStrike" u="none">
              <a:solidFill>
                <a:srgbClr val="000000"/>
              </a:solidFill>
              <a:effectLst/>
              <a:uFillTx/>
              <a:latin typeface="Arial"/>
            </a:endParaRPr>
          </a:p>
        </p:txBody>
      </p:sp>
      <p:grpSp>
        <p:nvGrpSpPr>
          <p:cNvPr id="2611" name="Group 7"/>
          <p:cNvGrpSpPr/>
          <p:nvPr/>
        </p:nvGrpSpPr>
        <p:grpSpPr>
          <a:xfrm>
            <a:off x="10348920" y="297360"/>
            <a:ext cx="1535040" cy="1517040"/>
            <a:chOff x="10348920" y="297360"/>
            <a:chExt cx="1535040" cy="1517040"/>
          </a:xfrm>
        </p:grpSpPr>
        <p:sp>
          <p:nvSpPr>
            <p:cNvPr id="2612" name="Oval 8"/>
            <p:cNvSpPr/>
            <p:nvPr/>
          </p:nvSpPr>
          <p:spPr>
            <a:xfrm>
              <a:off x="10348920" y="297360"/>
              <a:ext cx="1521000" cy="1517040"/>
            </a:xfrm>
            <a:prstGeom prst="ellipse">
              <a:avLst/>
            </a:prstGeom>
            <a:solidFill>
              <a:srgbClr val="ffffff"/>
            </a:solidFill>
            <a:ln w="25400">
              <a:noFill/>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rgbClr val="ffffff"/>
                </a:solidFill>
                <a:effectLst/>
                <a:uFillTx/>
                <a:latin typeface="Arial"/>
              </a:endParaRPr>
            </a:p>
          </p:txBody>
        </p:sp>
        <p:pic>
          <p:nvPicPr>
            <p:cNvPr id="2613" name="Picture 431785389" descr=""/>
            <p:cNvPicPr/>
            <p:nvPr/>
          </p:nvPicPr>
          <p:blipFill>
            <a:blip r:embed="rId2"/>
            <a:stretch/>
          </p:blipFill>
          <p:spPr>
            <a:xfrm>
              <a:off x="10348920" y="410760"/>
              <a:ext cx="1535040" cy="1188000"/>
            </a:xfrm>
            <a:prstGeom prst="rect">
              <a:avLst/>
            </a:prstGeom>
            <a:noFill/>
            <a:ln w="0">
              <a:noFill/>
            </a:ln>
          </p:spPr>
        </p:pic>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14" name="Picture 6" descr="A black sky with white stars&#10;&#10;AI-generated content may be incorrect."/>
          <p:cNvPicPr/>
          <p:nvPr/>
        </p:nvPicPr>
        <p:blipFill>
          <a:blip r:embed="rId1"/>
          <a:stretch/>
        </p:blipFill>
        <p:spPr>
          <a:xfrm>
            <a:off x="9720" y="360"/>
            <a:ext cx="12191400" cy="6857280"/>
          </a:xfrm>
          <a:prstGeom prst="rect">
            <a:avLst/>
          </a:prstGeom>
          <a:noFill/>
          <a:ln w="0">
            <a:noFill/>
          </a:ln>
        </p:spPr>
      </p:pic>
      <p:sp>
        <p:nvSpPr>
          <p:cNvPr id="2615" name="Title 2"/>
          <p:cNvSpPr/>
          <p:nvPr/>
        </p:nvSpPr>
        <p:spPr>
          <a:xfrm>
            <a:off x="228600" y="228600"/>
            <a:ext cx="10514880" cy="103284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pPr>
            <a:r>
              <a:rPr b="1" lang="en-US" sz="6000" strike="noStrike" u="none">
                <a:solidFill>
                  <a:schemeClr val="lt1"/>
                </a:solidFill>
                <a:effectLst/>
                <a:uFillTx/>
                <a:latin typeface="Comic Sans MS"/>
              </a:rPr>
              <a:t>Challenges and Roadblocks</a:t>
            </a:r>
            <a:endParaRPr b="0" lang="en-US" sz="6000" strike="noStrike" u="none">
              <a:solidFill>
                <a:srgbClr val="000000"/>
              </a:solidFill>
              <a:effectLst/>
              <a:uFillTx/>
              <a:latin typeface="Arial"/>
            </a:endParaRPr>
          </a:p>
        </p:txBody>
      </p:sp>
      <p:sp>
        <p:nvSpPr>
          <p:cNvPr id="2616" name="Title 3"/>
          <p:cNvSpPr/>
          <p:nvPr/>
        </p:nvSpPr>
        <p:spPr>
          <a:xfrm>
            <a:off x="228960" y="228600"/>
            <a:ext cx="10514880" cy="103284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pPr>
            <a:r>
              <a:rPr b="1" lang="en-US" sz="6000" strike="noStrike" u="none">
                <a:solidFill>
                  <a:schemeClr val="lt1"/>
                </a:solidFill>
                <a:effectLst/>
                <a:uFillTx/>
                <a:latin typeface="Comic Sans MS"/>
              </a:rPr>
              <a:t>Challenges and Roadblocks</a:t>
            </a:r>
            <a:endParaRPr b="0" lang="en-US" sz="6000" strike="noStrike" u="none">
              <a:solidFill>
                <a:srgbClr val="000000"/>
              </a:solidFill>
              <a:effectLst/>
              <a:uFillTx/>
              <a:latin typeface="Arial"/>
            </a:endParaRPr>
          </a:p>
        </p:txBody>
      </p:sp>
      <p:sp>
        <p:nvSpPr>
          <p:cNvPr id="2617" name="Title 4"/>
          <p:cNvSpPr/>
          <p:nvPr/>
        </p:nvSpPr>
        <p:spPr>
          <a:xfrm>
            <a:off x="228960" y="1938600"/>
            <a:ext cx="10514880" cy="1032840"/>
          </a:xfrm>
          <a:prstGeom prst="rect">
            <a:avLst/>
          </a:prstGeom>
          <a:noFill/>
          <a:ln w="0">
            <a:noFill/>
          </a:ln>
        </p:spPr>
        <p:style>
          <a:lnRef idx="0"/>
          <a:fillRef idx="0"/>
          <a:effectRef idx="0"/>
          <a:fontRef idx="minor"/>
        </p:style>
        <p:txBody>
          <a:bodyPr lIns="90000" rIns="90000" tIns="45000" bIns="45000" anchor="t">
            <a:noAutofit/>
          </a:bodyPr>
          <a:p>
            <a:pPr marL="216000" indent="-216000" defTabSz="914400">
              <a:lnSpc>
                <a:spcPct val="90000"/>
              </a:lnSpc>
              <a:buClr>
                <a:srgbClr val="ffffff"/>
              </a:buClr>
              <a:buSzPct val="45000"/>
              <a:buFont typeface="Wingdings" charset="2"/>
              <a:buChar char=""/>
            </a:pPr>
            <a:r>
              <a:rPr b="1" lang="en-US" sz="3200" strike="noStrike" u="none">
                <a:solidFill>
                  <a:srgbClr val="ffffff"/>
                </a:solidFill>
                <a:effectLst/>
                <a:uFillTx/>
                <a:latin typeface="Comic Sans MS"/>
              </a:rPr>
              <a:t>Combat</a:t>
            </a:r>
            <a:br>
              <a:rPr sz="3200"/>
            </a:br>
            <a:br>
              <a:rPr sz="3200"/>
            </a:br>
            <a:r>
              <a:rPr b="1" lang="en-US" sz="3200" strike="noStrike" u="none">
                <a:solidFill>
                  <a:srgbClr val="ffffff"/>
                </a:solidFill>
                <a:effectLst/>
                <a:uFillTx/>
                <a:latin typeface="Comic Sans MS"/>
              </a:rPr>
              <a:t>Other Obligations</a:t>
            </a:r>
            <a:br>
              <a:rPr sz="3200"/>
            </a:br>
            <a:br>
              <a:rPr sz="3200"/>
            </a:br>
            <a:r>
              <a:rPr b="1" lang="en-US" sz="3200" strike="noStrike" u="none">
                <a:solidFill>
                  <a:srgbClr val="ffffff"/>
                </a:solidFill>
                <a:effectLst/>
                <a:uFillTx/>
                <a:latin typeface="Comic Sans MS"/>
              </a:rPr>
              <a:t>Communications</a:t>
            </a: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8" name="PlaceHolder 1"/>
          <p:cNvSpPr>
            <a:spLocks noGrp="1"/>
          </p:cNvSpPr>
          <p:nvPr>
            <p:ph type="title"/>
          </p:nvPr>
        </p:nvSpPr>
        <p:spPr>
          <a:xfrm>
            <a:off x="838080" y="1927440"/>
            <a:ext cx="10514880" cy="2851920"/>
          </a:xfrm>
          <a:prstGeom prst="rect">
            <a:avLst/>
          </a:prstGeom>
          <a:noFill/>
          <a:ln w="0">
            <a:noFill/>
          </a:ln>
        </p:spPr>
        <p:txBody>
          <a:bodyPr lIns="91440" rIns="91440" tIns="91440" bIns="91440" anchor="ctr">
            <a:noAutofit/>
          </a:bodyPr>
          <a:p>
            <a:pPr indent="0" algn="ctr">
              <a:lnSpc>
                <a:spcPct val="100000"/>
              </a:lnSpc>
              <a:buNone/>
              <a:tabLst>
                <a:tab algn="l" pos="0"/>
              </a:tabLst>
            </a:pPr>
            <a:r>
              <a:rPr b="1" lang="en-US" sz="6400" strike="noStrike" u="none">
                <a:solidFill>
                  <a:schemeClr val="dk2"/>
                </a:solidFill>
                <a:effectLst/>
                <a:uFillTx/>
                <a:latin typeface="Comic Sans MS"/>
                <a:ea typeface="Anton"/>
              </a:rPr>
              <a:t>Thanks for Tuning In </a:t>
            </a:r>
            <a:r>
              <a:rPr b="1" lang="en-US" sz="6400" strike="noStrike" u="none">
                <a:solidFill>
                  <a:schemeClr val="dk2"/>
                </a:solidFill>
                <a:effectLst/>
                <a:uFillTx/>
                <a:latin typeface="Wingdings"/>
                <a:ea typeface="Anton"/>
              </a:rPr>
              <a:t></a:t>
            </a:r>
            <a:br>
              <a:rPr sz="6400"/>
            </a:br>
            <a:r>
              <a:rPr b="1" lang="en-US" sz="5400" strike="noStrike" u="none">
                <a:solidFill>
                  <a:schemeClr val="lt1"/>
                </a:solidFill>
                <a:effectLst/>
                <a:uFillTx/>
                <a:latin typeface="Comic Sans MS"/>
                <a:ea typeface="Anton"/>
              </a:rPr>
              <a:t>Questions?</a:t>
            </a:r>
            <a:endParaRPr b="0" lang="en-US" sz="5400" strike="noStrike" u="none">
              <a:solidFill>
                <a:srgbClr val="ffffff"/>
              </a:solidFill>
              <a:effectLst/>
              <a:uFillTx/>
              <a:latin typeface="Arial"/>
            </a:endParaRPr>
          </a:p>
        </p:txBody>
      </p:sp>
      <p:grpSp>
        <p:nvGrpSpPr>
          <p:cNvPr id="2619" name="Google Shape;1122;p81"/>
          <p:cNvGrpSpPr/>
          <p:nvPr/>
        </p:nvGrpSpPr>
        <p:grpSpPr>
          <a:xfrm>
            <a:off x="7003800" y="4318200"/>
            <a:ext cx="6843600" cy="6841800"/>
            <a:chOff x="7003800" y="4318200"/>
            <a:chExt cx="6843600" cy="6841800"/>
          </a:xfrm>
        </p:grpSpPr>
        <p:sp>
          <p:nvSpPr>
            <p:cNvPr id="2620" name="Google Shape;1123;p81"/>
            <p:cNvSpPr/>
            <p:nvPr/>
          </p:nvSpPr>
          <p:spPr>
            <a:xfrm>
              <a:off x="8557200" y="9697320"/>
              <a:ext cx="4672440" cy="1161000"/>
            </a:xfrm>
            <a:custGeom>
              <a:avLst/>
              <a:gdLst>
                <a:gd name="textAreaLeft" fmla="*/ 0 w 4672440"/>
                <a:gd name="textAreaRight" fmla="*/ 4673160 w 4672440"/>
                <a:gd name="textAreaTop" fmla="*/ 0 h 1161000"/>
                <a:gd name="textAreaBottom" fmla="*/ 1161720 h 1161000"/>
              </a:gdLst>
              <a:ahLst/>
              <a:rect l="textAreaLeft" t="textAreaTop" r="textAreaRight" b="textAreaBottom"/>
              <a:pathLst>
                <a:path w="55802" h="13870">
                  <a:moveTo>
                    <a:pt x="55802" y="1"/>
                  </a:moveTo>
                  <a:lnTo>
                    <a:pt x="54213" y="367"/>
                  </a:lnTo>
                  <a:lnTo>
                    <a:pt x="50975" y="775"/>
                  </a:lnTo>
                  <a:lnTo>
                    <a:pt x="49387" y="876"/>
                  </a:lnTo>
                  <a:lnTo>
                    <a:pt x="48124" y="917"/>
                  </a:lnTo>
                  <a:lnTo>
                    <a:pt x="45639" y="795"/>
                  </a:lnTo>
                  <a:lnTo>
                    <a:pt x="41974" y="388"/>
                  </a:lnTo>
                  <a:lnTo>
                    <a:pt x="38410" y="82"/>
                  </a:lnTo>
                  <a:lnTo>
                    <a:pt x="36088" y="102"/>
                  </a:lnTo>
                  <a:lnTo>
                    <a:pt x="34357" y="326"/>
                  </a:lnTo>
                  <a:lnTo>
                    <a:pt x="33237" y="571"/>
                  </a:lnTo>
                  <a:lnTo>
                    <a:pt x="32117" y="937"/>
                  </a:lnTo>
                  <a:lnTo>
                    <a:pt x="30997" y="1426"/>
                  </a:lnTo>
                  <a:lnTo>
                    <a:pt x="30447" y="1732"/>
                  </a:lnTo>
                  <a:lnTo>
                    <a:pt x="27718" y="3361"/>
                  </a:lnTo>
                  <a:lnTo>
                    <a:pt x="23563" y="5846"/>
                  </a:lnTo>
                  <a:lnTo>
                    <a:pt x="21425" y="6905"/>
                  </a:lnTo>
                  <a:lnTo>
                    <a:pt x="19979" y="7495"/>
                  </a:lnTo>
                  <a:lnTo>
                    <a:pt x="19225" y="7740"/>
                  </a:lnTo>
                  <a:lnTo>
                    <a:pt x="18533" y="7923"/>
                  </a:lnTo>
                  <a:lnTo>
                    <a:pt x="17087" y="8167"/>
                  </a:lnTo>
                  <a:lnTo>
                    <a:pt x="14847" y="8269"/>
                  </a:lnTo>
                  <a:lnTo>
                    <a:pt x="11792" y="8126"/>
                  </a:lnTo>
                  <a:lnTo>
                    <a:pt x="8757" y="7984"/>
                  </a:lnTo>
                  <a:lnTo>
                    <a:pt x="7291" y="8004"/>
                  </a:lnTo>
                  <a:lnTo>
                    <a:pt x="6334" y="8086"/>
                  </a:lnTo>
                  <a:lnTo>
                    <a:pt x="4481" y="8554"/>
                  </a:lnTo>
                  <a:lnTo>
                    <a:pt x="2648" y="9308"/>
                  </a:lnTo>
                  <a:lnTo>
                    <a:pt x="876" y="10285"/>
                  </a:lnTo>
                  <a:lnTo>
                    <a:pt x="0" y="10835"/>
                  </a:lnTo>
                  <a:lnTo>
                    <a:pt x="1324" y="11670"/>
                  </a:lnTo>
                  <a:lnTo>
                    <a:pt x="4094" y="13198"/>
                  </a:lnTo>
                  <a:lnTo>
                    <a:pt x="5540" y="13870"/>
                  </a:lnTo>
                  <a:lnTo>
                    <a:pt x="5988" y="13707"/>
                  </a:lnTo>
                  <a:lnTo>
                    <a:pt x="6924" y="13544"/>
                  </a:lnTo>
                  <a:lnTo>
                    <a:pt x="8391" y="13503"/>
                  </a:lnTo>
                  <a:lnTo>
                    <a:pt x="9348" y="13544"/>
                  </a:lnTo>
                  <a:lnTo>
                    <a:pt x="11303" y="13605"/>
                  </a:lnTo>
                  <a:lnTo>
                    <a:pt x="15010" y="13686"/>
                  </a:lnTo>
                  <a:lnTo>
                    <a:pt x="17698" y="13523"/>
                  </a:lnTo>
                  <a:lnTo>
                    <a:pt x="19470" y="13279"/>
                  </a:lnTo>
                  <a:lnTo>
                    <a:pt x="21241" y="12872"/>
                  </a:lnTo>
                  <a:lnTo>
                    <a:pt x="23034" y="12301"/>
                  </a:lnTo>
                  <a:lnTo>
                    <a:pt x="23950" y="11914"/>
                  </a:lnTo>
                  <a:lnTo>
                    <a:pt x="24765" y="11528"/>
                  </a:lnTo>
                  <a:lnTo>
                    <a:pt x="26455" y="10509"/>
                  </a:lnTo>
                  <a:lnTo>
                    <a:pt x="29042" y="8697"/>
                  </a:lnTo>
                  <a:lnTo>
                    <a:pt x="31709" y="6782"/>
                  </a:lnTo>
                  <a:lnTo>
                    <a:pt x="33481" y="5662"/>
                  </a:lnTo>
                  <a:lnTo>
                    <a:pt x="35273" y="4746"/>
                  </a:lnTo>
                  <a:lnTo>
                    <a:pt x="36618" y="4277"/>
                  </a:lnTo>
                  <a:lnTo>
                    <a:pt x="37514" y="4074"/>
                  </a:lnTo>
                  <a:lnTo>
                    <a:pt x="37962" y="4033"/>
                  </a:lnTo>
                  <a:lnTo>
                    <a:pt x="38756" y="3972"/>
                  </a:lnTo>
                  <a:lnTo>
                    <a:pt x="40365" y="4053"/>
                  </a:lnTo>
                  <a:lnTo>
                    <a:pt x="42768" y="4461"/>
                  </a:lnTo>
                  <a:lnTo>
                    <a:pt x="46006" y="5255"/>
                  </a:lnTo>
                  <a:lnTo>
                    <a:pt x="48409" y="5744"/>
                  </a:lnTo>
                  <a:lnTo>
                    <a:pt x="49977" y="5927"/>
                  </a:lnTo>
                  <a:lnTo>
                    <a:pt x="50751" y="5947"/>
                  </a:lnTo>
                  <a:lnTo>
                    <a:pt x="51179" y="5520"/>
                  </a:lnTo>
                  <a:lnTo>
                    <a:pt x="51586" y="5112"/>
                  </a:lnTo>
                  <a:lnTo>
                    <a:pt x="50690" y="4990"/>
                  </a:lnTo>
                  <a:lnTo>
                    <a:pt x="51199" y="4990"/>
                  </a:lnTo>
                  <a:lnTo>
                    <a:pt x="51688" y="5011"/>
                  </a:lnTo>
                  <a:lnTo>
                    <a:pt x="52808" y="3829"/>
                  </a:lnTo>
                  <a:lnTo>
                    <a:pt x="54865" y="1324"/>
                  </a:lnTo>
                  <a:lnTo>
                    <a:pt x="55802" y="1"/>
                  </a:lnTo>
                  <a:close/>
                </a:path>
              </a:pathLst>
            </a:custGeom>
            <a:solidFill>
              <a:schemeClr val="lt2"/>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2621" name="Google Shape;1124;p81"/>
            <p:cNvSpPr/>
            <p:nvPr/>
          </p:nvSpPr>
          <p:spPr>
            <a:xfrm>
              <a:off x="9072360" y="4522680"/>
              <a:ext cx="3319920" cy="1331280"/>
            </a:xfrm>
            <a:custGeom>
              <a:avLst/>
              <a:gdLst>
                <a:gd name="textAreaLeft" fmla="*/ 0 w 3319920"/>
                <a:gd name="textAreaRight" fmla="*/ 3320640 w 3319920"/>
                <a:gd name="textAreaTop" fmla="*/ 0 h 1331280"/>
                <a:gd name="textAreaBottom" fmla="*/ 1332000 h 1331280"/>
              </a:gdLst>
              <a:ahLst/>
              <a:rect l="textAreaLeft" t="textAreaTop" r="textAreaRight" b="textAreaBottom"/>
              <a:pathLst>
                <a:path w="39653" h="15907">
                  <a:moveTo>
                    <a:pt x="30019" y="1"/>
                  </a:moveTo>
                  <a:lnTo>
                    <a:pt x="29103" y="367"/>
                  </a:lnTo>
                  <a:lnTo>
                    <a:pt x="28166" y="734"/>
                  </a:lnTo>
                  <a:lnTo>
                    <a:pt x="16293" y="5357"/>
                  </a:lnTo>
                  <a:lnTo>
                    <a:pt x="4400" y="10000"/>
                  </a:lnTo>
                  <a:lnTo>
                    <a:pt x="3218" y="10448"/>
                  </a:lnTo>
                  <a:lnTo>
                    <a:pt x="1569" y="11365"/>
                  </a:lnTo>
                  <a:lnTo>
                    <a:pt x="632" y="12159"/>
                  </a:lnTo>
                  <a:lnTo>
                    <a:pt x="265" y="12668"/>
                  </a:lnTo>
                  <a:lnTo>
                    <a:pt x="102" y="12912"/>
                  </a:lnTo>
                  <a:lnTo>
                    <a:pt x="1" y="13422"/>
                  </a:lnTo>
                  <a:lnTo>
                    <a:pt x="82" y="13910"/>
                  </a:lnTo>
                  <a:lnTo>
                    <a:pt x="367" y="14358"/>
                  </a:lnTo>
                  <a:lnTo>
                    <a:pt x="998" y="14990"/>
                  </a:lnTo>
                  <a:lnTo>
                    <a:pt x="2119" y="15662"/>
                  </a:lnTo>
                  <a:lnTo>
                    <a:pt x="2730" y="15906"/>
                  </a:lnTo>
                  <a:lnTo>
                    <a:pt x="3320" y="15825"/>
                  </a:lnTo>
                  <a:lnTo>
                    <a:pt x="4481" y="15560"/>
                  </a:lnTo>
                  <a:lnTo>
                    <a:pt x="6090" y="15030"/>
                  </a:lnTo>
                  <a:lnTo>
                    <a:pt x="8065" y="14094"/>
                  </a:lnTo>
                  <a:lnTo>
                    <a:pt x="9898" y="13014"/>
                  </a:lnTo>
                  <a:lnTo>
                    <a:pt x="12607" y="11222"/>
                  </a:lnTo>
                  <a:lnTo>
                    <a:pt x="15458" y="9511"/>
                  </a:lnTo>
                  <a:lnTo>
                    <a:pt x="17556" y="8554"/>
                  </a:lnTo>
                  <a:lnTo>
                    <a:pt x="18717" y="8167"/>
                  </a:lnTo>
                  <a:lnTo>
                    <a:pt x="19490" y="7943"/>
                  </a:lnTo>
                  <a:lnTo>
                    <a:pt x="21079" y="7617"/>
                  </a:lnTo>
                  <a:lnTo>
                    <a:pt x="23462" y="7332"/>
                  </a:lnTo>
                  <a:lnTo>
                    <a:pt x="26700" y="7210"/>
                  </a:lnTo>
                  <a:lnTo>
                    <a:pt x="29958" y="7129"/>
                  </a:lnTo>
                  <a:lnTo>
                    <a:pt x="31567" y="6986"/>
                  </a:lnTo>
                  <a:lnTo>
                    <a:pt x="32606" y="6884"/>
                  </a:lnTo>
                  <a:lnTo>
                    <a:pt x="34663" y="6518"/>
                  </a:lnTo>
                  <a:lnTo>
                    <a:pt x="36699" y="6029"/>
                  </a:lnTo>
                  <a:lnTo>
                    <a:pt x="38695" y="5377"/>
                  </a:lnTo>
                  <a:lnTo>
                    <a:pt x="39652" y="5011"/>
                  </a:lnTo>
                  <a:lnTo>
                    <a:pt x="38532" y="4237"/>
                  </a:lnTo>
                  <a:lnTo>
                    <a:pt x="36211" y="2831"/>
                  </a:lnTo>
                  <a:lnTo>
                    <a:pt x="33807" y="1569"/>
                  </a:lnTo>
                  <a:lnTo>
                    <a:pt x="31303" y="469"/>
                  </a:lnTo>
                  <a:lnTo>
                    <a:pt x="30019" y="1"/>
                  </a:lnTo>
                  <a:close/>
                </a:path>
              </a:pathLst>
            </a:custGeom>
            <a:solidFill>
              <a:schemeClr val="lt2"/>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2622" name="Google Shape;1125;p81"/>
            <p:cNvSpPr/>
            <p:nvPr/>
          </p:nvSpPr>
          <p:spPr>
            <a:xfrm>
              <a:off x="7039440" y="5201640"/>
              <a:ext cx="6043680" cy="3350520"/>
            </a:xfrm>
            <a:custGeom>
              <a:avLst/>
              <a:gdLst>
                <a:gd name="textAreaLeft" fmla="*/ 0 w 6043680"/>
                <a:gd name="textAreaRight" fmla="*/ 6044400 w 6043680"/>
                <a:gd name="textAreaTop" fmla="*/ 0 h 3350520"/>
                <a:gd name="textAreaBottom" fmla="*/ 3351240 h 3350520"/>
              </a:gdLst>
              <a:ahLst/>
              <a:rect l="textAreaLeft" t="textAreaTop" r="textAreaRight" b="textAreaBottom"/>
              <a:pathLst>
                <a:path w="72177" h="40019">
                  <a:moveTo>
                    <a:pt x="67818" y="0"/>
                  </a:moveTo>
                  <a:lnTo>
                    <a:pt x="66556" y="530"/>
                  </a:lnTo>
                  <a:lnTo>
                    <a:pt x="64112" y="1874"/>
                  </a:lnTo>
                  <a:lnTo>
                    <a:pt x="61770" y="3422"/>
                  </a:lnTo>
                  <a:lnTo>
                    <a:pt x="59509" y="5153"/>
                  </a:lnTo>
                  <a:lnTo>
                    <a:pt x="56169" y="7820"/>
                  </a:lnTo>
                  <a:lnTo>
                    <a:pt x="52727" y="10366"/>
                  </a:lnTo>
                  <a:lnTo>
                    <a:pt x="50304" y="11853"/>
                  </a:lnTo>
                  <a:lnTo>
                    <a:pt x="49041" y="12484"/>
                  </a:lnTo>
                  <a:lnTo>
                    <a:pt x="48145" y="12912"/>
                  </a:lnTo>
                  <a:lnTo>
                    <a:pt x="46292" y="13604"/>
                  </a:lnTo>
                  <a:lnTo>
                    <a:pt x="44377" y="14195"/>
                  </a:lnTo>
                  <a:lnTo>
                    <a:pt x="42443" y="14643"/>
                  </a:lnTo>
                  <a:lnTo>
                    <a:pt x="39469" y="15193"/>
                  </a:lnTo>
                  <a:lnTo>
                    <a:pt x="35457" y="15743"/>
                  </a:lnTo>
                  <a:lnTo>
                    <a:pt x="31445" y="16231"/>
                  </a:lnTo>
                  <a:lnTo>
                    <a:pt x="27474" y="16883"/>
                  </a:lnTo>
                  <a:lnTo>
                    <a:pt x="24582" y="17555"/>
                  </a:lnTo>
                  <a:lnTo>
                    <a:pt x="22708" y="18146"/>
                  </a:lnTo>
                  <a:lnTo>
                    <a:pt x="20875" y="18859"/>
                  </a:lnTo>
                  <a:lnTo>
                    <a:pt x="19124" y="19734"/>
                  </a:lnTo>
                  <a:lnTo>
                    <a:pt x="18269" y="20243"/>
                  </a:lnTo>
                  <a:lnTo>
                    <a:pt x="17454" y="20773"/>
                  </a:lnTo>
                  <a:lnTo>
                    <a:pt x="16028" y="21852"/>
                  </a:lnTo>
                  <a:lnTo>
                    <a:pt x="14766" y="22972"/>
                  </a:lnTo>
                  <a:lnTo>
                    <a:pt x="13646" y="24174"/>
                  </a:lnTo>
                  <a:lnTo>
                    <a:pt x="12098" y="26068"/>
                  </a:lnTo>
                  <a:lnTo>
                    <a:pt x="10061" y="28838"/>
                  </a:lnTo>
                  <a:lnTo>
                    <a:pt x="8921" y="30345"/>
                  </a:lnTo>
                  <a:lnTo>
                    <a:pt x="8554" y="30793"/>
                  </a:lnTo>
                  <a:lnTo>
                    <a:pt x="7719" y="31628"/>
                  </a:lnTo>
                  <a:lnTo>
                    <a:pt x="6233" y="32809"/>
                  </a:lnTo>
                  <a:lnTo>
                    <a:pt x="3911" y="34235"/>
                  </a:lnTo>
                  <a:lnTo>
                    <a:pt x="1324" y="35518"/>
                  </a:lnTo>
                  <a:lnTo>
                    <a:pt x="1" y="36088"/>
                  </a:lnTo>
                  <a:lnTo>
                    <a:pt x="143" y="37065"/>
                  </a:lnTo>
                  <a:lnTo>
                    <a:pt x="530" y="39020"/>
                  </a:lnTo>
                  <a:lnTo>
                    <a:pt x="775" y="40018"/>
                  </a:lnTo>
                  <a:lnTo>
                    <a:pt x="2770" y="39489"/>
                  </a:lnTo>
                  <a:lnTo>
                    <a:pt x="5723" y="38532"/>
                  </a:lnTo>
                  <a:lnTo>
                    <a:pt x="7617" y="37778"/>
                  </a:lnTo>
                  <a:lnTo>
                    <a:pt x="9430" y="36882"/>
                  </a:lnTo>
                  <a:lnTo>
                    <a:pt x="11141" y="35843"/>
                  </a:lnTo>
                  <a:lnTo>
                    <a:pt x="12729" y="34662"/>
                  </a:lnTo>
                  <a:lnTo>
                    <a:pt x="14175" y="33277"/>
                  </a:lnTo>
                  <a:lnTo>
                    <a:pt x="14827" y="32483"/>
                  </a:lnTo>
                  <a:lnTo>
                    <a:pt x="15356" y="31791"/>
                  </a:lnTo>
                  <a:lnTo>
                    <a:pt x="16354" y="30304"/>
                  </a:lnTo>
                  <a:lnTo>
                    <a:pt x="17739" y="28003"/>
                  </a:lnTo>
                  <a:lnTo>
                    <a:pt x="19165" y="25885"/>
                  </a:lnTo>
                  <a:lnTo>
                    <a:pt x="20265" y="24683"/>
                  </a:lnTo>
                  <a:lnTo>
                    <a:pt x="21181" y="23950"/>
                  </a:lnTo>
                  <a:lnTo>
                    <a:pt x="21853" y="23543"/>
                  </a:lnTo>
                  <a:lnTo>
                    <a:pt x="22586" y="23217"/>
                  </a:lnTo>
                  <a:lnTo>
                    <a:pt x="23401" y="23013"/>
                  </a:lnTo>
                  <a:lnTo>
                    <a:pt x="23829" y="22932"/>
                  </a:lnTo>
                  <a:lnTo>
                    <a:pt x="26904" y="22463"/>
                  </a:lnTo>
                  <a:lnTo>
                    <a:pt x="33747" y="21241"/>
                  </a:lnTo>
                  <a:lnTo>
                    <a:pt x="37922" y="20569"/>
                  </a:lnTo>
                  <a:lnTo>
                    <a:pt x="39449" y="20386"/>
                  </a:lnTo>
                  <a:lnTo>
                    <a:pt x="41200" y="20203"/>
                  </a:lnTo>
                  <a:lnTo>
                    <a:pt x="44357" y="19653"/>
                  </a:lnTo>
                  <a:lnTo>
                    <a:pt x="47127" y="18960"/>
                  </a:lnTo>
                  <a:lnTo>
                    <a:pt x="49571" y="18085"/>
                  </a:lnTo>
                  <a:lnTo>
                    <a:pt x="51750" y="17107"/>
                  </a:lnTo>
                  <a:lnTo>
                    <a:pt x="53685" y="16028"/>
                  </a:lnTo>
                  <a:lnTo>
                    <a:pt x="55456" y="14867"/>
                  </a:lnTo>
                  <a:lnTo>
                    <a:pt x="57065" y="13645"/>
                  </a:lnTo>
                  <a:lnTo>
                    <a:pt x="59346" y="11792"/>
                  </a:lnTo>
                  <a:lnTo>
                    <a:pt x="62360" y="9328"/>
                  </a:lnTo>
                  <a:lnTo>
                    <a:pt x="64825" y="7637"/>
                  </a:lnTo>
                  <a:lnTo>
                    <a:pt x="66637" y="6599"/>
                  </a:lnTo>
                  <a:lnTo>
                    <a:pt x="68653" y="5702"/>
                  </a:lnTo>
                  <a:lnTo>
                    <a:pt x="70914" y="4908"/>
                  </a:lnTo>
                  <a:lnTo>
                    <a:pt x="72176" y="4603"/>
                  </a:lnTo>
                  <a:lnTo>
                    <a:pt x="71158" y="3381"/>
                  </a:lnTo>
                  <a:lnTo>
                    <a:pt x="68979" y="1079"/>
                  </a:lnTo>
                  <a:lnTo>
                    <a:pt x="67818" y="0"/>
                  </a:lnTo>
                  <a:close/>
                </a:path>
              </a:pathLst>
            </a:custGeom>
            <a:solidFill>
              <a:schemeClr val="lt2"/>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2623" name="Google Shape;1126;p81"/>
            <p:cNvSpPr/>
            <p:nvPr/>
          </p:nvSpPr>
          <p:spPr>
            <a:xfrm>
              <a:off x="7138440" y="5834160"/>
              <a:ext cx="1297440" cy="957960"/>
            </a:xfrm>
            <a:custGeom>
              <a:avLst/>
              <a:gdLst>
                <a:gd name="textAreaLeft" fmla="*/ 0 w 1297440"/>
                <a:gd name="textAreaRight" fmla="*/ 1298160 w 1297440"/>
                <a:gd name="textAreaTop" fmla="*/ 0 h 957960"/>
                <a:gd name="textAreaBottom" fmla="*/ 958680 h 957960"/>
              </a:gdLst>
              <a:ahLst/>
              <a:rect l="textAreaLeft" t="textAreaTop" r="textAreaRight" b="textAreaBottom"/>
              <a:pathLst>
                <a:path w="15500" h="11447">
                  <a:moveTo>
                    <a:pt x="5337" y="1"/>
                  </a:moveTo>
                  <a:lnTo>
                    <a:pt x="4461" y="1345"/>
                  </a:lnTo>
                  <a:lnTo>
                    <a:pt x="2913" y="4094"/>
                  </a:lnTo>
                  <a:lnTo>
                    <a:pt x="1589" y="6966"/>
                  </a:lnTo>
                  <a:lnTo>
                    <a:pt x="469" y="9919"/>
                  </a:lnTo>
                  <a:lnTo>
                    <a:pt x="1" y="11446"/>
                  </a:lnTo>
                  <a:lnTo>
                    <a:pt x="5826" y="8412"/>
                  </a:lnTo>
                  <a:lnTo>
                    <a:pt x="11650" y="5398"/>
                  </a:lnTo>
                  <a:lnTo>
                    <a:pt x="12485" y="4868"/>
                  </a:lnTo>
                  <a:lnTo>
                    <a:pt x="13809" y="3952"/>
                  </a:lnTo>
                  <a:lnTo>
                    <a:pt x="14725" y="3198"/>
                  </a:lnTo>
                  <a:lnTo>
                    <a:pt x="15275" y="2587"/>
                  </a:lnTo>
                  <a:lnTo>
                    <a:pt x="15499" y="2119"/>
                  </a:lnTo>
                  <a:lnTo>
                    <a:pt x="15458" y="1752"/>
                  </a:lnTo>
                  <a:lnTo>
                    <a:pt x="15153" y="1487"/>
                  </a:lnTo>
                  <a:lnTo>
                    <a:pt x="14664" y="1304"/>
                  </a:lnTo>
                  <a:lnTo>
                    <a:pt x="13646" y="1141"/>
                  </a:lnTo>
                  <a:lnTo>
                    <a:pt x="11915" y="1121"/>
                  </a:lnTo>
                  <a:lnTo>
                    <a:pt x="10143" y="1162"/>
                  </a:lnTo>
                  <a:lnTo>
                    <a:pt x="8616" y="1162"/>
                  </a:lnTo>
                  <a:lnTo>
                    <a:pt x="8066" y="1121"/>
                  </a:lnTo>
                  <a:lnTo>
                    <a:pt x="7373" y="978"/>
                  </a:lnTo>
                  <a:lnTo>
                    <a:pt x="5968" y="408"/>
                  </a:lnTo>
                  <a:lnTo>
                    <a:pt x="5337" y="1"/>
                  </a:lnTo>
                  <a:close/>
                </a:path>
              </a:pathLst>
            </a:custGeom>
            <a:solidFill>
              <a:schemeClr val="lt2"/>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2624" name="Google Shape;1127;p81"/>
            <p:cNvSpPr/>
            <p:nvPr/>
          </p:nvSpPr>
          <p:spPr>
            <a:xfrm>
              <a:off x="7726680" y="5827680"/>
              <a:ext cx="5755680" cy="4409640"/>
            </a:xfrm>
            <a:custGeom>
              <a:avLst/>
              <a:gdLst>
                <a:gd name="textAreaLeft" fmla="*/ 0 w 5755680"/>
                <a:gd name="textAreaRight" fmla="*/ 5756400 w 5755680"/>
                <a:gd name="textAreaTop" fmla="*/ 0 h 4409640"/>
                <a:gd name="textAreaBottom" fmla="*/ 4410360 h 4409640"/>
              </a:gdLst>
              <a:ahLst/>
              <a:rect l="textAreaLeft" t="textAreaTop" r="textAreaRight" b="textAreaBottom"/>
              <a:pathLst>
                <a:path w="68735" h="52666">
                  <a:moveTo>
                    <a:pt x="66107" y="0"/>
                  </a:moveTo>
                  <a:lnTo>
                    <a:pt x="65374" y="448"/>
                  </a:lnTo>
                  <a:lnTo>
                    <a:pt x="63948" y="1446"/>
                  </a:lnTo>
                  <a:lnTo>
                    <a:pt x="62584" y="2627"/>
                  </a:lnTo>
                  <a:lnTo>
                    <a:pt x="61219" y="3910"/>
                  </a:lnTo>
                  <a:lnTo>
                    <a:pt x="57940" y="7454"/>
                  </a:lnTo>
                  <a:lnTo>
                    <a:pt x="54050" y="11975"/>
                  </a:lnTo>
                  <a:lnTo>
                    <a:pt x="52075" y="14073"/>
                  </a:lnTo>
                  <a:lnTo>
                    <a:pt x="50710" y="15376"/>
                  </a:lnTo>
                  <a:lnTo>
                    <a:pt x="49326" y="16537"/>
                  </a:lnTo>
                  <a:lnTo>
                    <a:pt x="47900" y="17576"/>
                  </a:lnTo>
                  <a:lnTo>
                    <a:pt x="46434" y="18431"/>
                  </a:lnTo>
                  <a:lnTo>
                    <a:pt x="44906" y="19083"/>
                  </a:lnTo>
                  <a:lnTo>
                    <a:pt x="44112" y="19307"/>
                  </a:lnTo>
                  <a:lnTo>
                    <a:pt x="42788" y="19592"/>
                  </a:lnTo>
                  <a:lnTo>
                    <a:pt x="39550" y="19999"/>
                  </a:lnTo>
                  <a:lnTo>
                    <a:pt x="37269" y="20447"/>
                  </a:lnTo>
                  <a:lnTo>
                    <a:pt x="36068" y="20916"/>
                  </a:lnTo>
                  <a:lnTo>
                    <a:pt x="35436" y="21404"/>
                  </a:lnTo>
                  <a:lnTo>
                    <a:pt x="35172" y="21791"/>
                  </a:lnTo>
                  <a:lnTo>
                    <a:pt x="35029" y="22260"/>
                  </a:lnTo>
                  <a:lnTo>
                    <a:pt x="35070" y="22789"/>
                  </a:lnTo>
                  <a:lnTo>
                    <a:pt x="35172" y="23095"/>
                  </a:lnTo>
                  <a:lnTo>
                    <a:pt x="35396" y="23685"/>
                  </a:lnTo>
                  <a:lnTo>
                    <a:pt x="35966" y="24581"/>
                  </a:lnTo>
                  <a:lnTo>
                    <a:pt x="36658" y="25213"/>
                  </a:lnTo>
                  <a:lnTo>
                    <a:pt x="37493" y="25661"/>
                  </a:lnTo>
                  <a:lnTo>
                    <a:pt x="38960" y="26150"/>
                  </a:lnTo>
                  <a:lnTo>
                    <a:pt x="40731" y="26659"/>
                  </a:lnTo>
                  <a:lnTo>
                    <a:pt x="42075" y="27127"/>
                  </a:lnTo>
                  <a:lnTo>
                    <a:pt x="42788" y="27433"/>
                  </a:lnTo>
                  <a:lnTo>
                    <a:pt x="43155" y="27616"/>
                  </a:lnTo>
                  <a:lnTo>
                    <a:pt x="43664" y="27962"/>
                  </a:lnTo>
                  <a:lnTo>
                    <a:pt x="43949" y="28288"/>
                  </a:lnTo>
                  <a:lnTo>
                    <a:pt x="43990" y="28614"/>
                  </a:lnTo>
                  <a:lnTo>
                    <a:pt x="43847" y="28899"/>
                  </a:lnTo>
                  <a:lnTo>
                    <a:pt x="43521" y="29164"/>
                  </a:lnTo>
                  <a:lnTo>
                    <a:pt x="42809" y="29551"/>
                  </a:lnTo>
                  <a:lnTo>
                    <a:pt x="40691" y="30223"/>
                  </a:lnTo>
                  <a:lnTo>
                    <a:pt x="37534" y="30895"/>
                  </a:lnTo>
                  <a:lnTo>
                    <a:pt x="36353" y="31139"/>
                  </a:lnTo>
                  <a:lnTo>
                    <a:pt x="35355" y="31343"/>
                  </a:lnTo>
                  <a:lnTo>
                    <a:pt x="33298" y="31546"/>
                  </a:lnTo>
                  <a:lnTo>
                    <a:pt x="30182" y="31648"/>
                  </a:lnTo>
                  <a:lnTo>
                    <a:pt x="28125" y="31832"/>
                  </a:lnTo>
                  <a:lnTo>
                    <a:pt x="27127" y="31995"/>
                  </a:lnTo>
                  <a:lnTo>
                    <a:pt x="25192" y="32443"/>
                  </a:lnTo>
                  <a:lnTo>
                    <a:pt x="23298" y="33094"/>
                  </a:lnTo>
                  <a:lnTo>
                    <a:pt x="21465" y="33889"/>
                  </a:lnTo>
                  <a:lnTo>
                    <a:pt x="19673" y="34825"/>
                  </a:lnTo>
                  <a:lnTo>
                    <a:pt x="17922" y="35884"/>
                  </a:lnTo>
                  <a:lnTo>
                    <a:pt x="15335" y="37615"/>
                  </a:lnTo>
                  <a:lnTo>
                    <a:pt x="10305" y="41383"/>
                  </a:lnTo>
                  <a:lnTo>
                    <a:pt x="5254" y="45049"/>
                  </a:lnTo>
                  <a:lnTo>
                    <a:pt x="2668" y="46617"/>
                  </a:lnTo>
                  <a:lnTo>
                    <a:pt x="896" y="47533"/>
                  </a:lnTo>
                  <a:lnTo>
                    <a:pt x="0" y="47941"/>
                  </a:lnTo>
                  <a:lnTo>
                    <a:pt x="998" y="49183"/>
                  </a:lnTo>
                  <a:lnTo>
                    <a:pt x="3177" y="51566"/>
                  </a:lnTo>
                  <a:lnTo>
                    <a:pt x="4318" y="52666"/>
                  </a:lnTo>
                  <a:lnTo>
                    <a:pt x="4501" y="52523"/>
                  </a:lnTo>
                  <a:lnTo>
                    <a:pt x="4867" y="52075"/>
                  </a:lnTo>
                  <a:lnTo>
                    <a:pt x="5478" y="51158"/>
                  </a:lnTo>
                  <a:lnTo>
                    <a:pt x="6476" y="49529"/>
                  </a:lnTo>
                  <a:lnTo>
                    <a:pt x="7454" y="48185"/>
                  </a:lnTo>
                  <a:lnTo>
                    <a:pt x="8228" y="47269"/>
                  </a:lnTo>
                  <a:lnTo>
                    <a:pt x="9144" y="46413"/>
                  </a:lnTo>
                  <a:lnTo>
                    <a:pt x="10203" y="45599"/>
                  </a:lnTo>
                  <a:lnTo>
                    <a:pt x="11425" y="44886"/>
                  </a:lnTo>
                  <a:lnTo>
                    <a:pt x="12830" y="44316"/>
                  </a:lnTo>
                  <a:lnTo>
                    <a:pt x="14439" y="43888"/>
                  </a:lnTo>
                  <a:lnTo>
                    <a:pt x="16252" y="43664"/>
                  </a:lnTo>
                  <a:lnTo>
                    <a:pt x="18309" y="43664"/>
                  </a:lnTo>
                  <a:lnTo>
                    <a:pt x="20590" y="43908"/>
                  </a:lnTo>
                  <a:lnTo>
                    <a:pt x="21852" y="44132"/>
                  </a:lnTo>
                  <a:lnTo>
                    <a:pt x="22708" y="44295"/>
                  </a:lnTo>
                  <a:lnTo>
                    <a:pt x="24296" y="44397"/>
                  </a:lnTo>
                  <a:lnTo>
                    <a:pt x="25742" y="44275"/>
                  </a:lnTo>
                  <a:lnTo>
                    <a:pt x="27086" y="43949"/>
                  </a:lnTo>
                  <a:lnTo>
                    <a:pt x="28329" y="43440"/>
                  </a:lnTo>
                  <a:lnTo>
                    <a:pt x="29510" y="42788"/>
                  </a:lnTo>
                  <a:lnTo>
                    <a:pt x="31180" y="41587"/>
                  </a:lnTo>
                  <a:lnTo>
                    <a:pt x="34377" y="38654"/>
                  </a:lnTo>
                  <a:lnTo>
                    <a:pt x="37310" y="36129"/>
                  </a:lnTo>
                  <a:lnTo>
                    <a:pt x="38613" y="35192"/>
                  </a:lnTo>
                  <a:lnTo>
                    <a:pt x="40019" y="34357"/>
                  </a:lnTo>
                  <a:lnTo>
                    <a:pt x="41546" y="33624"/>
                  </a:lnTo>
                  <a:lnTo>
                    <a:pt x="42361" y="33298"/>
                  </a:lnTo>
                  <a:lnTo>
                    <a:pt x="44132" y="32707"/>
                  </a:lnTo>
                  <a:lnTo>
                    <a:pt x="47615" y="31832"/>
                  </a:lnTo>
                  <a:lnTo>
                    <a:pt x="51077" y="31139"/>
                  </a:lnTo>
                  <a:lnTo>
                    <a:pt x="54600" y="30386"/>
                  </a:lnTo>
                  <a:lnTo>
                    <a:pt x="56392" y="29876"/>
                  </a:lnTo>
                  <a:lnTo>
                    <a:pt x="58246" y="29347"/>
                  </a:lnTo>
                  <a:lnTo>
                    <a:pt x="60995" y="28492"/>
                  </a:lnTo>
                  <a:lnTo>
                    <a:pt x="62726" y="27799"/>
                  </a:lnTo>
                  <a:lnTo>
                    <a:pt x="64315" y="26964"/>
                  </a:lnTo>
                  <a:lnTo>
                    <a:pt x="65679" y="25926"/>
                  </a:lnTo>
                  <a:lnTo>
                    <a:pt x="66535" y="25009"/>
                  </a:lnTo>
                  <a:lnTo>
                    <a:pt x="67023" y="24317"/>
                  </a:lnTo>
                  <a:lnTo>
                    <a:pt x="67410" y="23543"/>
                  </a:lnTo>
                  <a:lnTo>
                    <a:pt x="67716" y="22708"/>
                  </a:lnTo>
                  <a:lnTo>
                    <a:pt x="67818" y="22260"/>
                  </a:lnTo>
                  <a:lnTo>
                    <a:pt x="67899" y="21852"/>
                  </a:lnTo>
                  <a:lnTo>
                    <a:pt x="67919" y="21017"/>
                  </a:lnTo>
                  <a:lnTo>
                    <a:pt x="67797" y="20631"/>
                  </a:lnTo>
                  <a:lnTo>
                    <a:pt x="67675" y="20366"/>
                  </a:lnTo>
                  <a:lnTo>
                    <a:pt x="67288" y="19897"/>
                  </a:lnTo>
                  <a:lnTo>
                    <a:pt x="66779" y="19551"/>
                  </a:lnTo>
                  <a:lnTo>
                    <a:pt x="66188" y="19307"/>
                  </a:lnTo>
                  <a:lnTo>
                    <a:pt x="65557" y="19185"/>
                  </a:lnTo>
                  <a:lnTo>
                    <a:pt x="64926" y="19205"/>
                  </a:lnTo>
                  <a:lnTo>
                    <a:pt x="64315" y="19327"/>
                  </a:lnTo>
                  <a:lnTo>
                    <a:pt x="63785" y="19612"/>
                  </a:lnTo>
                  <a:lnTo>
                    <a:pt x="63561" y="19796"/>
                  </a:lnTo>
                  <a:lnTo>
                    <a:pt x="62441" y="20875"/>
                  </a:lnTo>
                  <a:lnTo>
                    <a:pt x="60160" y="22830"/>
                  </a:lnTo>
                  <a:lnTo>
                    <a:pt x="57798" y="24500"/>
                  </a:lnTo>
                  <a:lnTo>
                    <a:pt x="55965" y="25498"/>
                  </a:lnTo>
                  <a:lnTo>
                    <a:pt x="54722" y="26048"/>
                  </a:lnTo>
                  <a:lnTo>
                    <a:pt x="53460" y="26475"/>
                  </a:lnTo>
                  <a:lnTo>
                    <a:pt x="52156" y="26781"/>
                  </a:lnTo>
                  <a:lnTo>
                    <a:pt x="50812" y="26944"/>
                  </a:lnTo>
                  <a:lnTo>
                    <a:pt x="49468" y="26964"/>
                  </a:lnTo>
                  <a:lnTo>
                    <a:pt x="48063" y="26822"/>
                  </a:lnTo>
                  <a:lnTo>
                    <a:pt x="46637" y="26516"/>
                  </a:lnTo>
                  <a:lnTo>
                    <a:pt x="45191" y="26048"/>
                  </a:lnTo>
                  <a:lnTo>
                    <a:pt x="43684" y="25376"/>
                  </a:lnTo>
                  <a:lnTo>
                    <a:pt x="42931" y="24968"/>
                  </a:lnTo>
                  <a:lnTo>
                    <a:pt x="42198" y="24541"/>
                  </a:lnTo>
                  <a:lnTo>
                    <a:pt x="41139" y="23808"/>
                  </a:lnTo>
                  <a:lnTo>
                    <a:pt x="40487" y="23197"/>
                  </a:lnTo>
                  <a:lnTo>
                    <a:pt x="40222" y="22687"/>
                  </a:lnTo>
                  <a:lnTo>
                    <a:pt x="40304" y="22239"/>
                  </a:lnTo>
                  <a:lnTo>
                    <a:pt x="40670" y="21893"/>
                  </a:lnTo>
                  <a:lnTo>
                    <a:pt x="41689" y="21466"/>
                  </a:lnTo>
                  <a:lnTo>
                    <a:pt x="44947" y="20814"/>
                  </a:lnTo>
                  <a:lnTo>
                    <a:pt x="49000" y="20101"/>
                  </a:lnTo>
                  <a:lnTo>
                    <a:pt x="50914" y="19592"/>
                  </a:lnTo>
                  <a:lnTo>
                    <a:pt x="52055" y="19185"/>
                  </a:lnTo>
                  <a:lnTo>
                    <a:pt x="52584" y="18940"/>
                  </a:lnTo>
                  <a:lnTo>
                    <a:pt x="53949" y="18227"/>
                  </a:lnTo>
                  <a:lnTo>
                    <a:pt x="56352" y="16659"/>
                  </a:lnTo>
                  <a:lnTo>
                    <a:pt x="58449" y="14908"/>
                  </a:lnTo>
                  <a:lnTo>
                    <a:pt x="60343" y="13055"/>
                  </a:lnTo>
                  <a:lnTo>
                    <a:pt x="62971" y="10163"/>
                  </a:lnTo>
                  <a:lnTo>
                    <a:pt x="65659" y="7250"/>
                  </a:lnTo>
                  <a:lnTo>
                    <a:pt x="67634" y="5397"/>
                  </a:lnTo>
                  <a:lnTo>
                    <a:pt x="68734" y="4521"/>
                  </a:lnTo>
                  <a:lnTo>
                    <a:pt x="68143" y="3340"/>
                  </a:lnTo>
                  <a:lnTo>
                    <a:pt x="66820" y="1080"/>
                  </a:lnTo>
                  <a:lnTo>
                    <a:pt x="66107" y="0"/>
                  </a:lnTo>
                  <a:close/>
                </a:path>
              </a:pathLst>
            </a:custGeom>
            <a:solidFill>
              <a:schemeClr val="lt2"/>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2625" name="Google Shape;1128;p81"/>
            <p:cNvSpPr/>
            <p:nvPr/>
          </p:nvSpPr>
          <p:spPr>
            <a:xfrm>
              <a:off x="8088480" y="6206040"/>
              <a:ext cx="5758920" cy="4397760"/>
            </a:xfrm>
            <a:custGeom>
              <a:avLst/>
              <a:gdLst>
                <a:gd name="textAreaLeft" fmla="*/ 0 w 5758920"/>
                <a:gd name="textAreaRight" fmla="*/ 5759640 w 5758920"/>
                <a:gd name="textAreaTop" fmla="*/ 0 h 4397760"/>
                <a:gd name="textAreaBottom" fmla="*/ 4398480 h 4397760"/>
              </a:gdLst>
              <a:ahLst/>
              <a:rect l="textAreaLeft" t="textAreaTop" r="textAreaRight" b="textAreaBottom"/>
              <a:pathLst>
                <a:path w="68776" h="52524">
                  <a:moveTo>
                    <a:pt x="64417" y="0"/>
                  </a:moveTo>
                  <a:lnTo>
                    <a:pt x="63317" y="876"/>
                  </a:lnTo>
                  <a:lnTo>
                    <a:pt x="61342" y="2729"/>
                  </a:lnTo>
                  <a:lnTo>
                    <a:pt x="58654" y="5642"/>
                  </a:lnTo>
                  <a:lnTo>
                    <a:pt x="56026" y="8534"/>
                  </a:lnTo>
                  <a:lnTo>
                    <a:pt x="54132" y="10387"/>
                  </a:lnTo>
                  <a:lnTo>
                    <a:pt x="52035" y="12138"/>
                  </a:lnTo>
                  <a:lnTo>
                    <a:pt x="49632" y="13706"/>
                  </a:lnTo>
                  <a:lnTo>
                    <a:pt x="48267" y="14419"/>
                  </a:lnTo>
                  <a:lnTo>
                    <a:pt x="47738" y="14664"/>
                  </a:lnTo>
                  <a:lnTo>
                    <a:pt x="46597" y="15071"/>
                  </a:lnTo>
                  <a:lnTo>
                    <a:pt x="44683" y="15580"/>
                  </a:lnTo>
                  <a:lnTo>
                    <a:pt x="40630" y="16293"/>
                  </a:lnTo>
                  <a:lnTo>
                    <a:pt x="37372" y="16945"/>
                  </a:lnTo>
                  <a:lnTo>
                    <a:pt x="36353" y="17372"/>
                  </a:lnTo>
                  <a:lnTo>
                    <a:pt x="35987" y="17718"/>
                  </a:lnTo>
                  <a:lnTo>
                    <a:pt x="35905" y="18166"/>
                  </a:lnTo>
                  <a:lnTo>
                    <a:pt x="36170" y="18676"/>
                  </a:lnTo>
                  <a:lnTo>
                    <a:pt x="36822" y="19287"/>
                  </a:lnTo>
                  <a:lnTo>
                    <a:pt x="37881" y="20020"/>
                  </a:lnTo>
                  <a:lnTo>
                    <a:pt x="38614" y="20447"/>
                  </a:lnTo>
                  <a:lnTo>
                    <a:pt x="39367" y="20855"/>
                  </a:lnTo>
                  <a:lnTo>
                    <a:pt x="40874" y="21527"/>
                  </a:lnTo>
                  <a:lnTo>
                    <a:pt x="42320" y="21995"/>
                  </a:lnTo>
                  <a:lnTo>
                    <a:pt x="43746" y="22301"/>
                  </a:lnTo>
                  <a:lnTo>
                    <a:pt x="45151" y="22443"/>
                  </a:lnTo>
                  <a:lnTo>
                    <a:pt x="46495" y="22423"/>
                  </a:lnTo>
                  <a:lnTo>
                    <a:pt x="47839" y="22260"/>
                  </a:lnTo>
                  <a:lnTo>
                    <a:pt x="49143" y="21954"/>
                  </a:lnTo>
                  <a:lnTo>
                    <a:pt x="50405" y="21527"/>
                  </a:lnTo>
                  <a:lnTo>
                    <a:pt x="51648" y="20977"/>
                  </a:lnTo>
                  <a:lnTo>
                    <a:pt x="53481" y="19979"/>
                  </a:lnTo>
                  <a:lnTo>
                    <a:pt x="55843" y="18309"/>
                  </a:lnTo>
                  <a:lnTo>
                    <a:pt x="58124" y="16354"/>
                  </a:lnTo>
                  <a:lnTo>
                    <a:pt x="59244" y="15275"/>
                  </a:lnTo>
                  <a:lnTo>
                    <a:pt x="59468" y="15091"/>
                  </a:lnTo>
                  <a:lnTo>
                    <a:pt x="59998" y="14806"/>
                  </a:lnTo>
                  <a:lnTo>
                    <a:pt x="60609" y="14684"/>
                  </a:lnTo>
                  <a:lnTo>
                    <a:pt x="61240" y="14664"/>
                  </a:lnTo>
                  <a:lnTo>
                    <a:pt x="61871" y="14786"/>
                  </a:lnTo>
                  <a:lnTo>
                    <a:pt x="62462" y="15030"/>
                  </a:lnTo>
                  <a:lnTo>
                    <a:pt x="62971" y="15376"/>
                  </a:lnTo>
                  <a:lnTo>
                    <a:pt x="63358" y="15845"/>
                  </a:lnTo>
                  <a:lnTo>
                    <a:pt x="63480" y="16110"/>
                  </a:lnTo>
                  <a:lnTo>
                    <a:pt x="63602" y="16496"/>
                  </a:lnTo>
                  <a:lnTo>
                    <a:pt x="63582" y="17331"/>
                  </a:lnTo>
                  <a:lnTo>
                    <a:pt x="63501" y="17739"/>
                  </a:lnTo>
                  <a:lnTo>
                    <a:pt x="63399" y="18187"/>
                  </a:lnTo>
                  <a:lnTo>
                    <a:pt x="63093" y="19022"/>
                  </a:lnTo>
                  <a:lnTo>
                    <a:pt x="62706" y="19796"/>
                  </a:lnTo>
                  <a:lnTo>
                    <a:pt x="62218" y="20488"/>
                  </a:lnTo>
                  <a:lnTo>
                    <a:pt x="61362" y="21405"/>
                  </a:lnTo>
                  <a:lnTo>
                    <a:pt x="59998" y="22443"/>
                  </a:lnTo>
                  <a:lnTo>
                    <a:pt x="58409" y="23278"/>
                  </a:lnTo>
                  <a:lnTo>
                    <a:pt x="56678" y="23971"/>
                  </a:lnTo>
                  <a:lnTo>
                    <a:pt x="53929" y="24826"/>
                  </a:lnTo>
                  <a:lnTo>
                    <a:pt x="52075" y="25355"/>
                  </a:lnTo>
                  <a:lnTo>
                    <a:pt x="50283" y="25865"/>
                  </a:lnTo>
                  <a:lnTo>
                    <a:pt x="46760" y="26618"/>
                  </a:lnTo>
                  <a:lnTo>
                    <a:pt x="43298" y="27311"/>
                  </a:lnTo>
                  <a:lnTo>
                    <a:pt x="39815" y="28186"/>
                  </a:lnTo>
                  <a:lnTo>
                    <a:pt x="38044" y="28777"/>
                  </a:lnTo>
                  <a:lnTo>
                    <a:pt x="37229" y="29103"/>
                  </a:lnTo>
                  <a:lnTo>
                    <a:pt x="35702" y="29836"/>
                  </a:lnTo>
                  <a:lnTo>
                    <a:pt x="34296" y="30671"/>
                  </a:lnTo>
                  <a:lnTo>
                    <a:pt x="32993" y="31608"/>
                  </a:lnTo>
                  <a:lnTo>
                    <a:pt x="30060" y="34133"/>
                  </a:lnTo>
                  <a:lnTo>
                    <a:pt x="26863" y="37066"/>
                  </a:lnTo>
                  <a:lnTo>
                    <a:pt x="25193" y="38267"/>
                  </a:lnTo>
                  <a:lnTo>
                    <a:pt x="24012" y="38919"/>
                  </a:lnTo>
                  <a:lnTo>
                    <a:pt x="22769" y="39428"/>
                  </a:lnTo>
                  <a:lnTo>
                    <a:pt x="21425" y="39754"/>
                  </a:lnTo>
                  <a:lnTo>
                    <a:pt x="19979" y="39876"/>
                  </a:lnTo>
                  <a:lnTo>
                    <a:pt x="18391" y="39774"/>
                  </a:lnTo>
                  <a:lnTo>
                    <a:pt x="17535" y="39611"/>
                  </a:lnTo>
                  <a:lnTo>
                    <a:pt x="16273" y="39387"/>
                  </a:lnTo>
                  <a:lnTo>
                    <a:pt x="13992" y="39143"/>
                  </a:lnTo>
                  <a:lnTo>
                    <a:pt x="11935" y="39143"/>
                  </a:lnTo>
                  <a:lnTo>
                    <a:pt x="10122" y="39367"/>
                  </a:lnTo>
                  <a:lnTo>
                    <a:pt x="8513" y="39795"/>
                  </a:lnTo>
                  <a:lnTo>
                    <a:pt x="7108" y="40365"/>
                  </a:lnTo>
                  <a:lnTo>
                    <a:pt x="5886" y="41078"/>
                  </a:lnTo>
                  <a:lnTo>
                    <a:pt x="4827" y="41892"/>
                  </a:lnTo>
                  <a:lnTo>
                    <a:pt x="3911" y="42748"/>
                  </a:lnTo>
                  <a:lnTo>
                    <a:pt x="3137" y="43664"/>
                  </a:lnTo>
                  <a:lnTo>
                    <a:pt x="2159" y="45008"/>
                  </a:lnTo>
                  <a:lnTo>
                    <a:pt x="1141" y="46637"/>
                  </a:lnTo>
                  <a:lnTo>
                    <a:pt x="550" y="47554"/>
                  </a:lnTo>
                  <a:lnTo>
                    <a:pt x="184" y="48002"/>
                  </a:lnTo>
                  <a:lnTo>
                    <a:pt x="1" y="48145"/>
                  </a:lnTo>
                  <a:lnTo>
                    <a:pt x="1324" y="49346"/>
                  </a:lnTo>
                  <a:lnTo>
                    <a:pt x="4114" y="51525"/>
                  </a:lnTo>
                  <a:lnTo>
                    <a:pt x="5601" y="52523"/>
                  </a:lnTo>
                  <a:lnTo>
                    <a:pt x="6477" y="51953"/>
                  </a:lnTo>
                  <a:lnTo>
                    <a:pt x="8249" y="50996"/>
                  </a:lnTo>
                  <a:lnTo>
                    <a:pt x="10082" y="50242"/>
                  </a:lnTo>
                  <a:lnTo>
                    <a:pt x="11935" y="49774"/>
                  </a:lnTo>
                  <a:lnTo>
                    <a:pt x="12892" y="49692"/>
                  </a:lnTo>
                  <a:lnTo>
                    <a:pt x="14358" y="49672"/>
                  </a:lnTo>
                  <a:lnTo>
                    <a:pt x="17393" y="49814"/>
                  </a:lnTo>
                  <a:lnTo>
                    <a:pt x="20448" y="49957"/>
                  </a:lnTo>
                  <a:lnTo>
                    <a:pt x="22688" y="49855"/>
                  </a:lnTo>
                  <a:lnTo>
                    <a:pt x="24134" y="49611"/>
                  </a:lnTo>
                  <a:lnTo>
                    <a:pt x="24826" y="49428"/>
                  </a:lnTo>
                  <a:lnTo>
                    <a:pt x="25580" y="49183"/>
                  </a:lnTo>
                  <a:lnTo>
                    <a:pt x="27026" y="48593"/>
                  </a:lnTo>
                  <a:lnTo>
                    <a:pt x="29164" y="47534"/>
                  </a:lnTo>
                  <a:lnTo>
                    <a:pt x="33319" y="45049"/>
                  </a:lnTo>
                  <a:lnTo>
                    <a:pt x="36048" y="43420"/>
                  </a:lnTo>
                  <a:lnTo>
                    <a:pt x="36598" y="43114"/>
                  </a:lnTo>
                  <a:lnTo>
                    <a:pt x="37718" y="42625"/>
                  </a:lnTo>
                  <a:lnTo>
                    <a:pt x="38838" y="42259"/>
                  </a:lnTo>
                  <a:lnTo>
                    <a:pt x="39958" y="42014"/>
                  </a:lnTo>
                  <a:lnTo>
                    <a:pt x="41689" y="41790"/>
                  </a:lnTo>
                  <a:lnTo>
                    <a:pt x="44011" y="41770"/>
                  </a:lnTo>
                  <a:lnTo>
                    <a:pt x="47575" y="42076"/>
                  </a:lnTo>
                  <a:lnTo>
                    <a:pt x="51240" y="42483"/>
                  </a:lnTo>
                  <a:lnTo>
                    <a:pt x="53725" y="42605"/>
                  </a:lnTo>
                  <a:lnTo>
                    <a:pt x="54988" y="42564"/>
                  </a:lnTo>
                  <a:lnTo>
                    <a:pt x="56576" y="42463"/>
                  </a:lnTo>
                  <a:lnTo>
                    <a:pt x="59814" y="42055"/>
                  </a:lnTo>
                  <a:lnTo>
                    <a:pt x="61403" y="41689"/>
                  </a:lnTo>
                  <a:lnTo>
                    <a:pt x="62014" y="40793"/>
                  </a:lnTo>
                  <a:lnTo>
                    <a:pt x="63175" y="38919"/>
                  </a:lnTo>
                  <a:lnTo>
                    <a:pt x="64234" y="36984"/>
                  </a:lnTo>
                  <a:lnTo>
                    <a:pt x="65191" y="35009"/>
                  </a:lnTo>
                  <a:lnTo>
                    <a:pt x="66046" y="32972"/>
                  </a:lnTo>
                  <a:lnTo>
                    <a:pt x="66779" y="30875"/>
                  </a:lnTo>
                  <a:lnTo>
                    <a:pt x="67411" y="28757"/>
                  </a:lnTo>
                  <a:lnTo>
                    <a:pt x="67920" y="26598"/>
                  </a:lnTo>
                  <a:lnTo>
                    <a:pt x="68307" y="24419"/>
                  </a:lnTo>
                  <a:lnTo>
                    <a:pt x="68592" y="22199"/>
                  </a:lnTo>
                  <a:lnTo>
                    <a:pt x="68735" y="19938"/>
                  </a:lnTo>
                  <a:lnTo>
                    <a:pt x="68775" y="17678"/>
                  </a:lnTo>
                  <a:lnTo>
                    <a:pt x="68673" y="15417"/>
                  </a:lnTo>
                  <a:lnTo>
                    <a:pt x="68429" y="13116"/>
                  </a:lnTo>
                  <a:lnTo>
                    <a:pt x="68062" y="10835"/>
                  </a:lnTo>
                  <a:lnTo>
                    <a:pt x="67574" y="8534"/>
                  </a:lnTo>
                  <a:lnTo>
                    <a:pt x="67268" y="7393"/>
                  </a:lnTo>
                  <a:lnTo>
                    <a:pt x="66983" y="6416"/>
                  </a:lnTo>
                  <a:lnTo>
                    <a:pt x="66352" y="4522"/>
                  </a:lnTo>
                  <a:lnTo>
                    <a:pt x="65272" y="1752"/>
                  </a:lnTo>
                  <a:lnTo>
                    <a:pt x="64417" y="0"/>
                  </a:lnTo>
                  <a:close/>
                </a:path>
              </a:pathLst>
            </a:custGeom>
            <a:solidFill>
              <a:schemeClr val="accent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2626" name="Google Shape;1129;p81"/>
            <p:cNvSpPr/>
            <p:nvPr/>
          </p:nvSpPr>
          <p:spPr>
            <a:xfrm>
              <a:off x="7104240" y="5586840"/>
              <a:ext cx="6158160" cy="4254480"/>
            </a:xfrm>
            <a:custGeom>
              <a:avLst/>
              <a:gdLst>
                <a:gd name="textAreaLeft" fmla="*/ 0 w 6158160"/>
                <a:gd name="textAreaRight" fmla="*/ 6158880 w 6158160"/>
                <a:gd name="textAreaTop" fmla="*/ 0 h 4254480"/>
                <a:gd name="textAreaBottom" fmla="*/ 4255200 h 4254480"/>
              </a:gdLst>
              <a:ahLst/>
              <a:rect l="textAreaLeft" t="textAreaTop" r="textAreaRight" b="textAreaBottom"/>
              <a:pathLst>
                <a:path w="73541" h="50813">
                  <a:moveTo>
                    <a:pt x="71402" y="1"/>
                  </a:moveTo>
                  <a:lnTo>
                    <a:pt x="70140" y="306"/>
                  </a:lnTo>
                  <a:lnTo>
                    <a:pt x="67879" y="1100"/>
                  </a:lnTo>
                  <a:lnTo>
                    <a:pt x="65863" y="1997"/>
                  </a:lnTo>
                  <a:lnTo>
                    <a:pt x="64051" y="3035"/>
                  </a:lnTo>
                  <a:lnTo>
                    <a:pt x="61586" y="4726"/>
                  </a:lnTo>
                  <a:lnTo>
                    <a:pt x="58572" y="7190"/>
                  </a:lnTo>
                  <a:lnTo>
                    <a:pt x="56291" y="9043"/>
                  </a:lnTo>
                  <a:lnTo>
                    <a:pt x="54682" y="10265"/>
                  </a:lnTo>
                  <a:lnTo>
                    <a:pt x="52911" y="11426"/>
                  </a:lnTo>
                  <a:lnTo>
                    <a:pt x="50976" y="12505"/>
                  </a:lnTo>
                  <a:lnTo>
                    <a:pt x="48797" y="13483"/>
                  </a:lnTo>
                  <a:lnTo>
                    <a:pt x="46353" y="14358"/>
                  </a:lnTo>
                  <a:lnTo>
                    <a:pt x="43583" y="15051"/>
                  </a:lnTo>
                  <a:lnTo>
                    <a:pt x="40426" y="15601"/>
                  </a:lnTo>
                  <a:lnTo>
                    <a:pt x="38675" y="15784"/>
                  </a:lnTo>
                  <a:lnTo>
                    <a:pt x="37148" y="15967"/>
                  </a:lnTo>
                  <a:lnTo>
                    <a:pt x="32973" y="16639"/>
                  </a:lnTo>
                  <a:lnTo>
                    <a:pt x="26130" y="17861"/>
                  </a:lnTo>
                  <a:lnTo>
                    <a:pt x="23055" y="18330"/>
                  </a:lnTo>
                  <a:lnTo>
                    <a:pt x="22627" y="18411"/>
                  </a:lnTo>
                  <a:lnTo>
                    <a:pt x="21812" y="18615"/>
                  </a:lnTo>
                  <a:lnTo>
                    <a:pt x="21079" y="18941"/>
                  </a:lnTo>
                  <a:lnTo>
                    <a:pt x="20407" y="19348"/>
                  </a:lnTo>
                  <a:lnTo>
                    <a:pt x="19491" y="20081"/>
                  </a:lnTo>
                  <a:lnTo>
                    <a:pt x="18391" y="21283"/>
                  </a:lnTo>
                  <a:lnTo>
                    <a:pt x="16965" y="23401"/>
                  </a:lnTo>
                  <a:lnTo>
                    <a:pt x="15580" y="25702"/>
                  </a:lnTo>
                  <a:lnTo>
                    <a:pt x="14582" y="27189"/>
                  </a:lnTo>
                  <a:lnTo>
                    <a:pt x="14053" y="27881"/>
                  </a:lnTo>
                  <a:lnTo>
                    <a:pt x="13401" y="28675"/>
                  </a:lnTo>
                  <a:lnTo>
                    <a:pt x="11955" y="30060"/>
                  </a:lnTo>
                  <a:lnTo>
                    <a:pt x="10367" y="31241"/>
                  </a:lnTo>
                  <a:lnTo>
                    <a:pt x="8656" y="32280"/>
                  </a:lnTo>
                  <a:lnTo>
                    <a:pt x="6843" y="33176"/>
                  </a:lnTo>
                  <a:lnTo>
                    <a:pt x="4949" y="33930"/>
                  </a:lnTo>
                  <a:lnTo>
                    <a:pt x="1996" y="34887"/>
                  </a:lnTo>
                  <a:lnTo>
                    <a:pt x="1" y="35416"/>
                  </a:lnTo>
                  <a:lnTo>
                    <a:pt x="143" y="36007"/>
                  </a:lnTo>
                  <a:lnTo>
                    <a:pt x="306" y="36618"/>
                  </a:lnTo>
                  <a:lnTo>
                    <a:pt x="591" y="37616"/>
                  </a:lnTo>
                  <a:lnTo>
                    <a:pt x="1243" y="39551"/>
                  </a:lnTo>
                  <a:lnTo>
                    <a:pt x="1976" y="41445"/>
                  </a:lnTo>
                  <a:lnTo>
                    <a:pt x="2791" y="43277"/>
                  </a:lnTo>
                  <a:lnTo>
                    <a:pt x="3687" y="45049"/>
                  </a:lnTo>
                  <a:lnTo>
                    <a:pt x="4664" y="46780"/>
                  </a:lnTo>
                  <a:lnTo>
                    <a:pt x="6253" y="49245"/>
                  </a:lnTo>
                  <a:lnTo>
                    <a:pt x="7434" y="50813"/>
                  </a:lnTo>
                  <a:lnTo>
                    <a:pt x="8330" y="50405"/>
                  </a:lnTo>
                  <a:lnTo>
                    <a:pt x="10102" y="49489"/>
                  </a:lnTo>
                  <a:lnTo>
                    <a:pt x="12688" y="47921"/>
                  </a:lnTo>
                  <a:lnTo>
                    <a:pt x="17739" y="44255"/>
                  </a:lnTo>
                  <a:lnTo>
                    <a:pt x="22769" y="40487"/>
                  </a:lnTo>
                  <a:lnTo>
                    <a:pt x="25356" y="38756"/>
                  </a:lnTo>
                  <a:lnTo>
                    <a:pt x="27107" y="37718"/>
                  </a:lnTo>
                  <a:lnTo>
                    <a:pt x="28899" y="36761"/>
                  </a:lnTo>
                  <a:lnTo>
                    <a:pt x="30732" y="35966"/>
                  </a:lnTo>
                  <a:lnTo>
                    <a:pt x="32626" y="35315"/>
                  </a:lnTo>
                  <a:lnTo>
                    <a:pt x="34561" y="34867"/>
                  </a:lnTo>
                  <a:lnTo>
                    <a:pt x="35559" y="34704"/>
                  </a:lnTo>
                  <a:lnTo>
                    <a:pt x="37616" y="34520"/>
                  </a:lnTo>
                  <a:lnTo>
                    <a:pt x="40732" y="34418"/>
                  </a:lnTo>
                  <a:lnTo>
                    <a:pt x="42789" y="34215"/>
                  </a:lnTo>
                  <a:lnTo>
                    <a:pt x="43787" y="34011"/>
                  </a:lnTo>
                  <a:lnTo>
                    <a:pt x="44968" y="33767"/>
                  </a:lnTo>
                  <a:lnTo>
                    <a:pt x="48125" y="33095"/>
                  </a:lnTo>
                  <a:lnTo>
                    <a:pt x="50243" y="32423"/>
                  </a:lnTo>
                  <a:lnTo>
                    <a:pt x="50955" y="32036"/>
                  </a:lnTo>
                  <a:lnTo>
                    <a:pt x="51281" y="31771"/>
                  </a:lnTo>
                  <a:lnTo>
                    <a:pt x="51424" y="31486"/>
                  </a:lnTo>
                  <a:lnTo>
                    <a:pt x="51383" y="31160"/>
                  </a:lnTo>
                  <a:lnTo>
                    <a:pt x="51098" y="30834"/>
                  </a:lnTo>
                  <a:lnTo>
                    <a:pt x="50589" y="30488"/>
                  </a:lnTo>
                  <a:lnTo>
                    <a:pt x="50222" y="30305"/>
                  </a:lnTo>
                  <a:lnTo>
                    <a:pt x="49509" y="29999"/>
                  </a:lnTo>
                  <a:lnTo>
                    <a:pt x="48165" y="29531"/>
                  </a:lnTo>
                  <a:lnTo>
                    <a:pt x="46394" y="29022"/>
                  </a:lnTo>
                  <a:lnTo>
                    <a:pt x="44927" y="28533"/>
                  </a:lnTo>
                  <a:lnTo>
                    <a:pt x="44092" y="28085"/>
                  </a:lnTo>
                  <a:lnTo>
                    <a:pt x="43400" y="27453"/>
                  </a:lnTo>
                  <a:lnTo>
                    <a:pt x="42830" y="26557"/>
                  </a:lnTo>
                  <a:lnTo>
                    <a:pt x="42606" y="25967"/>
                  </a:lnTo>
                  <a:lnTo>
                    <a:pt x="42504" y="25661"/>
                  </a:lnTo>
                  <a:lnTo>
                    <a:pt x="42463" y="25132"/>
                  </a:lnTo>
                  <a:lnTo>
                    <a:pt x="42606" y="24663"/>
                  </a:lnTo>
                  <a:lnTo>
                    <a:pt x="42870" y="24276"/>
                  </a:lnTo>
                  <a:lnTo>
                    <a:pt x="43502" y="23788"/>
                  </a:lnTo>
                  <a:lnTo>
                    <a:pt x="44703" y="23319"/>
                  </a:lnTo>
                  <a:lnTo>
                    <a:pt x="46984" y="22871"/>
                  </a:lnTo>
                  <a:lnTo>
                    <a:pt x="50222" y="22464"/>
                  </a:lnTo>
                  <a:lnTo>
                    <a:pt x="51546" y="22179"/>
                  </a:lnTo>
                  <a:lnTo>
                    <a:pt x="52340" y="21955"/>
                  </a:lnTo>
                  <a:lnTo>
                    <a:pt x="53868" y="21303"/>
                  </a:lnTo>
                  <a:lnTo>
                    <a:pt x="55334" y="20448"/>
                  </a:lnTo>
                  <a:lnTo>
                    <a:pt x="56760" y="19409"/>
                  </a:lnTo>
                  <a:lnTo>
                    <a:pt x="58144" y="18248"/>
                  </a:lnTo>
                  <a:lnTo>
                    <a:pt x="59509" y="16945"/>
                  </a:lnTo>
                  <a:lnTo>
                    <a:pt x="61484" y="14847"/>
                  </a:lnTo>
                  <a:lnTo>
                    <a:pt x="65374" y="10326"/>
                  </a:lnTo>
                  <a:lnTo>
                    <a:pt x="68653" y="6782"/>
                  </a:lnTo>
                  <a:lnTo>
                    <a:pt x="70018" y="5499"/>
                  </a:lnTo>
                  <a:lnTo>
                    <a:pt x="71382" y="4318"/>
                  </a:lnTo>
                  <a:lnTo>
                    <a:pt x="72808" y="3320"/>
                  </a:lnTo>
                  <a:lnTo>
                    <a:pt x="73541" y="2872"/>
                  </a:lnTo>
                  <a:lnTo>
                    <a:pt x="72502" y="1406"/>
                  </a:lnTo>
                  <a:lnTo>
                    <a:pt x="71402" y="1"/>
                  </a:lnTo>
                  <a:close/>
                </a:path>
              </a:pathLst>
            </a:custGeom>
            <a:solidFill>
              <a:schemeClr val="dk2"/>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2627" name="Google Shape;1130;p81"/>
            <p:cNvSpPr/>
            <p:nvPr/>
          </p:nvSpPr>
          <p:spPr>
            <a:xfrm>
              <a:off x="7003800" y="4358880"/>
              <a:ext cx="5714640" cy="3863880"/>
            </a:xfrm>
            <a:custGeom>
              <a:avLst/>
              <a:gdLst>
                <a:gd name="textAreaLeft" fmla="*/ 0 w 5714640"/>
                <a:gd name="textAreaRight" fmla="*/ 5715360 w 5714640"/>
                <a:gd name="textAreaTop" fmla="*/ 0 h 3863880"/>
                <a:gd name="textAreaBottom" fmla="*/ 3864600 h 3863880"/>
              </a:gdLst>
              <a:ahLst/>
              <a:rect l="textAreaLeft" t="textAreaTop" r="textAreaRight" b="textAreaBottom"/>
              <a:pathLst>
                <a:path w="68246" h="46149">
                  <a:moveTo>
                    <a:pt x="47187" y="1"/>
                  </a:moveTo>
                  <a:lnTo>
                    <a:pt x="46658" y="530"/>
                  </a:lnTo>
                  <a:lnTo>
                    <a:pt x="45456" y="1487"/>
                  </a:lnTo>
                  <a:lnTo>
                    <a:pt x="44112" y="2302"/>
                  </a:lnTo>
                  <a:lnTo>
                    <a:pt x="42666" y="3015"/>
                  </a:lnTo>
                  <a:lnTo>
                    <a:pt x="40365" y="3911"/>
                  </a:lnTo>
                  <a:lnTo>
                    <a:pt x="37208" y="4868"/>
                  </a:lnTo>
                  <a:lnTo>
                    <a:pt x="35660" y="5255"/>
                  </a:lnTo>
                  <a:lnTo>
                    <a:pt x="32463" y="6049"/>
                  </a:lnTo>
                  <a:lnTo>
                    <a:pt x="26150" y="7821"/>
                  </a:lnTo>
                  <a:lnTo>
                    <a:pt x="19877" y="9776"/>
                  </a:lnTo>
                  <a:lnTo>
                    <a:pt x="13665" y="11874"/>
                  </a:lnTo>
                  <a:lnTo>
                    <a:pt x="10570" y="12973"/>
                  </a:lnTo>
                  <a:lnTo>
                    <a:pt x="9592" y="14093"/>
                  </a:lnTo>
                  <a:lnTo>
                    <a:pt x="7780" y="16415"/>
                  </a:lnTo>
                  <a:lnTo>
                    <a:pt x="6945" y="17617"/>
                  </a:lnTo>
                  <a:lnTo>
                    <a:pt x="7576" y="18024"/>
                  </a:lnTo>
                  <a:lnTo>
                    <a:pt x="8981" y="18594"/>
                  </a:lnTo>
                  <a:lnTo>
                    <a:pt x="9674" y="18737"/>
                  </a:lnTo>
                  <a:lnTo>
                    <a:pt x="10224" y="18778"/>
                  </a:lnTo>
                  <a:lnTo>
                    <a:pt x="11751" y="18778"/>
                  </a:lnTo>
                  <a:lnTo>
                    <a:pt x="13523" y="18737"/>
                  </a:lnTo>
                  <a:lnTo>
                    <a:pt x="15254" y="18757"/>
                  </a:lnTo>
                  <a:lnTo>
                    <a:pt x="16272" y="18920"/>
                  </a:lnTo>
                  <a:lnTo>
                    <a:pt x="16761" y="19103"/>
                  </a:lnTo>
                  <a:lnTo>
                    <a:pt x="17066" y="19368"/>
                  </a:lnTo>
                  <a:lnTo>
                    <a:pt x="17107" y="19735"/>
                  </a:lnTo>
                  <a:lnTo>
                    <a:pt x="16883" y="20203"/>
                  </a:lnTo>
                  <a:lnTo>
                    <a:pt x="16333" y="20814"/>
                  </a:lnTo>
                  <a:lnTo>
                    <a:pt x="15417" y="21568"/>
                  </a:lnTo>
                  <a:lnTo>
                    <a:pt x="14093" y="22484"/>
                  </a:lnTo>
                  <a:lnTo>
                    <a:pt x="13258" y="23014"/>
                  </a:lnTo>
                  <a:lnTo>
                    <a:pt x="7434" y="26028"/>
                  </a:lnTo>
                  <a:lnTo>
                    <a:pt x="1609" y="29062"/>
                  </a:lnTo>
                  <a:lnTo>
                    <a:pt x="1324" y="30080"/>
                  </a:lnTo>
                  <a:lnTo>
                    <a:pt x="835" y="32158"/>
                  </a:lnTo>
                  <a:lnTo>
                    <a:pt x="468" y="34255"/>
                  </a:lnTo>
                  <a:lnTo>
                    <a:pt x="204" y="36373"/>
                  </a:lnTo>
                  <a:lnTo>
                    <a:pt x="41" y="38532"/>
                  </a:lnTo>
                  <a:lnTo>
                    <a:pt x="0" y="40691"/>
                  </a:lnTo>
                  <a:lnTo>
                    <a:pt x="82" y="42870"/>
                  </a:lnTo>
                  <a:lnTo>
                    <a:pt x="285" y="45049"/>
                  </a:lnTo>
                  <a:lnTo>
                    <a:pt x="428" y="46149"/>
                  </a:lnTo>
                  <a:lnTo>
                    <a:pt x="1751" y="45579"/>
                  </a:lnTo>
                  <a:lnTo>
                    <a:pt x="4338" y="44296"/>
                  </a:lnTo>
                  <a:lnTo>
                    <a:pt x="6660" y="42870"/>
                  </a:lnTo>
                  <a:lnTo>
                    <a:pt x="8146" y="41689"/>
                  </a:lnTo>
                  <a:lnTo>
                    <a:pt x="8981" y="40854"/>
                  </a:lnTo>
                  <a:lnTo>
                    <a:pt x="9348" y="40406"/>
                  </a:lnTo>
                  <a:lnTo>
                    <a:pt x="10488" y="38899"/>
                  </a:lnTo>
                  <a:lnTo>
                    <a:pt x="12525" y="36129"/>
                  </a:lnTo>
                  <a:lnTo>
                    <a:pt x="14073" y="34235"/>
                  </a:lnTo>
                  <a:lnTo>
                    <a:pt x="15193" y="33033"/>
                  </a:lnTo>
                  <a:lnTo>
                    <a:pt x="16455" y="31913"/>
                  </a:lnTo>
                  <a:lnTo>
                    <a:pt x="17881" y="30834"/>
                  </a:lnTo>
                  <a:lnTo>
                    <a:pt x="18696" y="30304"/>
                  </a:lnTo>
                  <a:lnTo>
                    <a:pt x="19551" y="29795"/>
                  </a:lnTo>
                  <a:lnTo>
                    <a:pt x="21302" y="28920"/>
                  </a:lnTo>
                  <a:lnTo>
                    <a:pt x="23135" y="28207"/>
                  </a:lnTo>
                  <a:lnTo>
                    <a:pt x="25009" y="27616"/>
                  </a:lnTo>
                  <a:lnTo>
                    <a:pt x="27901" y="26944"/>
                  </a:lnTo>
                  <a:lnTo>
                    <a:pt x="31872" y="26292"/>
                  </a:lnTo>
                  <a:lnTo>
                    <a:pt x="35884" y="25804"/>
                  </a:lnTo>
                  <a:lnTo>
                    <a:pt x="39896" y="25254"/>
                  </a:lnTo>
                  <a:lnTo>
                    <a:pt x="42870" y="24704"/>
                  </a:lnTo>
                  <a:lnTo>
                    <a:pt x="44804" y="24256"/>
                  </a:lnTo>
                  <a:lnTo>
                    <a:pt x="46719" y="23665"/>
                  </a:lnTo>
                  <a:lnTo>
                    <a:pt x="48572" y="22973"/>
                  </a:lnTo>
                  <a:lnTo>
                    <a:pt x="49468" y="22545"/>
                  </a:lnTo>
                  <a:lnTo>
                    <a:pt x="50731" y="21914"/>
                  </a:lnTo>
                  <a:lnTo>
                    <a:pt x="53154" y="20427"/>
                  </a:lnTo>
                  <a:lnTo>
                    <a:pt x="56596" y="17881"/>
                  </a:lnTo>
                  <a:lnTo>
                    <a:pt x="59936" y="15214"/>
                  </a:lnTo>
                  <a:lnTo>
                    <a:pt x="62197" y="13483"/>
                  </a:lnTo>
                  <a:lnTo>
                    <a:pt x="64539" y="11935"/>
                  </a:lnTo>
                  <a:lnTo>
                    <a:pt x="66983" y="10591"/>
                  </a:lnTo>
                  <a:lnTo>
                    <a:pt x="68245" y="10061"/>
                  </a:lnTo>
                  <a:lnTo>
                    <a:pt x="67329" y="9247"/>
                  </a:lnTo>
                  <a:lnTo>
                    <a:pt x="65374" y="7699"/>
                  </a:lnTo>
                  <a:lnTo>
                    <a:pt x="64355" y="6966"/>
                  </a:lnTo>
                  <a:lnTo>
                    <a:pt x="63398" y="7332"/>
                  </a:lnTo>
                  <a:lnTo>
                    <a:pt x="61402" y="7984"/>
                  </a:lnTo>
                  <a:lnTo>
                    <a:pt x="59366" y="8473"/>
                  </a:lnTo>
                  <a:lnTo>
                    <a:pt x="57309" y="8839"/>
                  </a:lnTo>
                  <a:lnTo>
                    <a:pt x="56270" y="8941"/>
                  </a:lnTo>
                  <a:lnTo>
                    <a:pt x="54661" y="9084"/>
                  </a:lnTo>
                  <a:lnTo>
                    <a:pt x="51403" y="9165"/>
                  </a:lnTo>
                  <a:lnTo>
                    <a:pt x="48165" y="9287"/>
                  </a:lnTo>
                  <a:lnTo>
                    <a:pt x="45782" y="9572"/>
                  </a:lnTo>
                  <a:lnTo>
                    <a:pt x="44193" y="9898"/>
                  </a:lnTo>
                  <a:lnTo>
                    <a:pt x="43420" y="10122"/>
                  </a:lnTo>
                  <a:lnTo>
                    <a:pt x="42259" y="10509"/>
                  </a:lnTo>
                  <a:lnTo>
                    <a:pt x="40161" y="11466"/>
                  </a:lnTo>
                  <a:lnTo>
                    <a:pt x="37310" y="13177"/>
                  </a:lnTo>
                  <a:lnTo>
                    <a:pt x="34601" y="14969"/>
                  </a:lnTo>
                  <a:lnTo>
                    <a:pt x="32768" y="16049"/>
                  </a:lnTo>
                  <a:lnTo>
                    <a:pt x="30793" y="16985"/>
                  </a:lnTo>
                  <a:lnTo>
                    <a:pt x="29184" y="17515"/>
                  </a:lnTo>
                  <a:lnTo>
                    <a:pt x="28023" y="17780"/>
                  </a:lnTo>
                  <a:lnTo>
                    <a:pt x="27433" y="17861"/>
                  </a:lnTo>
                  <a:lnTo>
                    <a:pt x="26822" y="17617"/>
                  </a:lnTo>
                  <a:lnTo>
                    <a:pt x="25701" y="16945"/>
                  </a:lnTo>
                  <a:lnTo>
                    <a:pt x="25070" y="16313"/>
                  </a:lnTo>
                  <a:lnTo>
                    <a:pt x="24785" y="15865"/>
                  </a:lnTo>
                  <a:lnTo>
                    <a:pt x="24704" y="15377"/>
                  </a:lnTo>
                  <a:lnTo>
                    <a:pt x="24805" y="14867"/>
                  </a:lnTo>
                  <a:lnTo>
                    <a:pt x="24968" y="14623"/>
                  </a:lnTo>
                  <a:lnTo>
                    <a:pt x="25335" y="14114"/>
                  </a:lnTo>
                  <a:lnTo>
                    <a:pt x="26272" y="13320"/>
                  </a:lnTo>
                  <a:lnTo>
                    <a:pt x="27921" y="12403"/>
                  </a:lnTo>
                  <a:lnTo>
                    <a:pt x="29103" y="11955"/>
                  </a:lnTo>
                  <a:lnTo>
                    <a:pt x="40996" y="7312"/>
                  </a:lnTo>
                  <a:lnTo>
                    <a:pt x="52869" y="2689"/>
                  </a:lnTo>
                  <a:lnTo>
                    <a:pt x="53806" y="2322"/>
                  </a:lnTo>
                  <a:lnTo>
                    <a:pt x="54722" y="1956"/>
                  </a:lnTo>
                  <a:lnTo>
                    <a:pt x="52890" y="1324"/>
                  </a:lnTo>
                  <a:lnTo>
                    <a:pt x="49122" y="347"/>
                  </a:lnTo>
                  <a:lnTo>
                    <a:pt x="47187" y="1"/>
                  </a:lnTo>
                  <a:close/>
                </a:path>
              </a:pathLst>
            </a:custGeom>
            <a:solidFill>
              <a:schemeClr val="accent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2628" name="Google Shape;1131;p81"/>
            <p:cNvSpPr/>
            <p:nvPr/>
          </p:nvSpPr>
          <p:spPr>
            <a:xfrm>
              <a:off x="7888680" y="4318200"/>
              <a:ext cx="3066120" cy="1126800"/>
            </a:xfrm>
            <a:custGeom>
              <a:avLst/>
              <a:gdLst>
                <a:gd name="textAreaLeft" fmla="*/ 0 w 3066120"/>
                <a:gd name="textAreaRight" fmla="*/ 3066840 w 3066120"/>
                <a:gd name="textAreaTop" fmla="*/ 0 h 1126800"/>
                <a:gd name="textAreaBottom" fmla="*/ 1127520 h 1126800"/>
              </a:gdLst>
              <a:ahLst/>
              <a:rect l="textAreaLeft" t="textAreaTop" r="textAreaRight" b="textAreaBottom"/>
              <a:pathLst>
                <a:path w="36619" h="13463">
                  <a:moveTo>
                    <a:pt x="31079" y="1"/>
                  </a:moveTo>
                  <a:lnTo>
                    <a:pt x="29185" y="21"/>
                  </a:lnTo>
                  <a:lnTo>
                    <a:pt x="27963" y="62"/>
                  </a:lnTo>
                  <a:lnTo>
                    <a:pt x="25519" y="286"/>
                  </a:lnTo>
                  <a:lnTo>
                    <a:pt x="23055" y="652"/>
                  </a:lnTo>
                  <a:lnTo>
                    <a:pt x="20611" y="1182"/>
                  </a:lnTo>
                  <a:lnTo>
                    <a:pt x="19369" y="1508"/>
                  </a:lnTo>
                  <a:lnTo>
                    <a:pt x="18167" y="1854"/>
                  </a:lnTo>
                  <a:lnTo>
                    <a:pt x="15805" y="2669"/>
                  </a:lnTo>
                  <a:lnTo>
                    <a:pt x="13524" y="3605"/>
                  </a:lnTo>
                  <a:lnTo>
                    <a:pt x="11324" y="4664"/>
                  </a:lnTo>
                  <a:lnTo>
                    <a:pt x="9206" y="5866"/>
                  </a:lnTo>
                  <a:lnTo>
                    <a:pt x="7190" y="7149"/>
                  </a:lnTo>
                  <a:lnTo>
                    <a:pt x="5255" y="8554"/>
                  </a:lnTo>
                  <a:lnTo>
                    <a:pt x="3422" y="10082"/>
                  </a:lnTo>
                  <a:lnTo>
                    <a:pt x="2547" y="10876"/>
                  </a:lnTo>
                  <a:lnTo>
                    <a:pt x="1243" y="12139"/>
                  </a:lnTo>
                  <a:lnTo>
                    <a:pt x="1" y="13462"/>
                  </a:lnTo>
                  <a:lnTo>
                    <a:pt x="3096" y="12363"/>
                  </a:lnTo>
                  <a:lnTo>
                    <a:pt x="9308" y="10265"/>
                  </a:lnTo>
                  <a:lnTo>
                    <a:pt x="15581" y="8310"/>
                  </a:lnTo>
                  <a:lnTo>
                    <a:pt x="21894" y="6538"/>
                  </a:lnTo>
                  <a:lnTo>
                    <a:pt x="25091" y="5744"/>
                  </a:lnTo>
                  <a:lnTo>
                    <a:pt x="26639" y="5357"/>
                  </a:lnTo>
                  <a:lnTo>
                    <a:pt x="29796" y="4400"/>
                  </a:lnTo>
                  <a:lnTo>
                    <a:pt x="32097" y="3504"/>
                  </a:lnTo>
                  <a:lnTo>
                    <a:pt x="33543" y="2791"/>
                  </a:lnTo>
                  <a:lnTo>
                    <a:pt x="34887" y="1976"/>
                  </a:lnTo>
                  <a:lnTo>
                    <a:pt x="36089" y="1019"/>
                  </a:lnTo>
                  <a:lnTo>
                    <a:pt x="36618" y="490"/>
                  </a:lnTo>
                  <a:lnTo>
                    <a:pt x="34785" y="245"/>
                  </a:lnTo>
                  <a:lnTo>
                    <a:pt x="31079" y="1"/>
                  </a:lnTo>
                  <a:close/>
                </a:path>
              </a:pathLst>
            </a:custGeom>
            <a:solidFill>
              <a:schemeClr val="accent2"/>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2629" name="Google Shape;1132;p81"/>
            <p:cNvSpPr/>
            <p:nvPr/>
          </p:nvSpPr>
          <p:spPr>
            <a:xfrm>
              <a:off x="9021240" y="10029960"/>
              <a:ext cx="3785760" cy="1130040"/>
            </a:xfrm>
            <a:custGeom>
              <a:avLst/>
              <a:gdLst>
                <a:gd name="textAreaLeft" fmla="*/ 0 w 3785760"/>
                <a:gd name="textAreaRight" fmla="*/ 3786480 w 3785760"/>
                <a:gd name="textAreaTop" fmla="*/ 0 h 1130040"/>
                <a:gd name="textAreaBottom" fmla="*/ 1130760 h 1130040"/>
              </a:gdLst>
              <a:ahLst/>
              <a:rect l="textAreaLeft" t="textAreaTop" r="textAreaRight" b="textAreaBottom"/>
              <a:pathLst>
                <a:path w="45213" h="13504">
                  <a:moveTo>
                    <a:pt x="33217" y="1"/>
                  </a:moveTo>
                  <a:lnTo>
                    <a:pt x="32423" y="62"/>
                  </a:lnTo>
                  <a:lnTo>
                    <a:pt x="31975" y="103"/>
                  </a:lnTo>
                  <a:lnTo>
                    <a:pt x="31079" y="306"/>
                  </a:lnTo>
                  <a:lnTo>
                    <a:pt x="29734" y="775"/>
                  </a:lnTo>
                  <a:lnTo>
                    <a:pt x="27942" y="1691"/>
                  </a:lnTo>
                  <a:lnTo>
                    <a:pt x="26170" y="2811"/>
                  </a:lnTo>
                  <a:lnTo>
                    <a:pt x="23503" y="4726"/>
                  </a:lnTo>
                  <a:lnTo>
                    <a:pt x="20916" y="6538"/>
                  </a:lnTo>
                  <a:lnTo>
                    <a:pt x="19226" y="7557"/>
                  </a:lnTo>
                  <a:lnTo>
                    <a:pt x="18411" y="7943"/>
                  </a:lnTo>
                  <a:lnTo>
                    <a:pt x="17495" y="8330"/>
                  </a:lnTo>
                  <a:lnTo>
                    <a:pt x="15702" y="8901"/>
                  </a:lnTo>
                  <a:lnTo>
                    <a:pt x="13931" y="9308"/>
                  </a:lnTo>
                  <a:lnTo>
                    <a:pt x="12159" y="9552"/>
                  </a:lnTo>
                  <a:lnTo>
                    <a:pt x="9471" y="9715"/>
                  </a:lnTo>
                  <a:lnTo>
                    <a:pt x="5764" y="9634"/>
                  </a:lnTo>
                  <a:lnTo>
                    <a:pt x="3809" y="9573"/>
                  </a:lnTo>
                  <a:lnTo>
                    <a:pt x="2852" y="9532"/>
                  </a:lnTo>
                  <a:lnTo>
                    <a:pt x="1385" y="9573"/>
                  </a:lnTo>
                  <a:lnTo>
                    <a:pt x="449" y="9736"/>
                  </a:lnTo>
                  <a:lnTo>
                    <a:pt x="1" y="9899"/>
                  </a:lnTo>
                  <a:lnTo>
                    <a:pt x="1650" y="10611"/>
                  </a:lnTo>
                  <a:lnTo>
                    <a:pt x="5051" y="11793"/>
                  </a:lnTo>
                  <a:lnTo>
                    <a:pt x="8554" y="12689"/>
                  </a:lnTo>
                  <a:lnTo>
                    <a:pt x="12159" y="13259"/>
                  </a:lnTo>
                  <a:lnTo>
                    <a:pt x="13971" y="13401"/>
                  </a:lnTo>
                  <a:lnTo>
                    <a:pt x="15662" y="13503"/>
                  </a:lnTo>
                  <a:lnTo>
                    <a:pt x="19083" y="13442"/>
                  </a:lnTo>
                  <a:lnTo>
                    <a:pt x="22525" y="13116"/>
                  </a:lnTo>
                  <a:lnTo>
                    <a:pt x="25967" y="12465"/>
                  </a:lnTo>
                  <a:lnTo>
                    <a:pt x="27698" y="12017"/>
                  </a:lnTo>
                  <a:lnTo>
                    <a:pt x="29246" y="11548"/>
                  </a:lnTo>
                  <a:lnTo>
                    <a:pt x="30753" y="11039"/>
                  </a:lnTo>
                  <a:lnTo>
                    <a:pt x="31791" y="10652"/>
                  </a:lnTo>
                  <a:lnTo>
                    <a:pt x="33808" y="9776"/>
                  </a:lnTo>
                  <a:lnTo>
                    <a:pt x="35763" y="8819"/>
                  </a:lnTo>
                  <a:lnTo>
                    <a:pt x="37657" y="7781"/>
                  </a:lnTo>
                  <a:lnTo>
                    <a:pt x="39469" y="6640"/>
                  </a:lnTo>
                  <a:lnTo>
                    <a:pt x="41200" y="5398"/>
                  </a:lnTo>
                  <a:lnTo>
                    <a:pt x="42870" y="4094"/>
                  </a:lnTo>
                  <a:lnTo>
                    <a:pt x="44459" y="2689"/>
                  </a:lnTo>
                  <a:lnTo>
                    <a:pt x="45212" y="1976"/>
                  </a:lnTo>
                  <a:lnTo>
                    <a:pt x="44438" y="1956"/>
                  </a:lnTo>
                  <a:lnTo>
                    <a:pt x="42870" y="1773"/>
                  </a:lnTo>
                  <a:lnTo>
                    <a:pt x="40467" y="1284"/>
                  </a:lnTo>
                  <a:lnTo>
                    <a:pt x="37229" y="490"/>
                  </a:lnTo>
                  <a:lnTo>
                    <a:pt x="34826" y="82"/>
                  </a:lnTo>
                  <a:lnTo>
                    <a:pt x="332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2630" name="Google Shape;1133;p81"/>
            <p:cNvSpPr/>
            <p:nvPr/>
          </p:nvSpPr>
          <p:spPr>
            <a:xfrm>
              <a:off x="12802320" y="10115280"/>
              <a:ext cx="82800" cy="9720"/>
            </a:xfrm>
            <a:custGeom>
              <a:avLst/>
              <a:gdLst>
                <a:gd name="textAreaLeft" fmla="*/ 0 w 82800"/>
                <a:gd name="textAreaRight" fmla="*/ 83520 w 82800"/>
                <a:gd name="textAreaTop" fmla="*/ 0 h 9720"/>
                <a:gd name="textAreaBottom" fmla="*/ 10440 h 9720"/>
              </a:gdLst>
              <a:ahLst/>
              <a:rect l="textAreaLeft" t="textAreaTop" r="textAreaRight" b="textAreaBottom"/>
              <a:pathLst>
                <a:path w="999" h="123">
                  <a:moveTo>
                    <a:pt x="0" y="0"/>
                  </a:moveTo>
                  <a:lnTo>
                    <a:pt x="896" y="122"/>
                  </a:lnTo>
                  <a:lnTo>
                    <a:pt x="957" y="61"/>
                  </a:lnTo>
                  <a:lnTo>
                    <a:pt x="998" y="21"/>
                  </a:lnTo>
                  <a:lnTo>
                    <a:pt x="509" y="0"/>
                  </a:lnTo>
                  <a:close/>
                </a:path>
              </a:pathLst>
            </a:custGeom>
            <a:solidFill>
              <a:srgbClr val="f06f5c"/>
            </a:solidFill>
            <a:ln w="0">
              <a:noFill/>
            </a:ln>
          </p:spPr>
          <p:style>
            <a:lnRef idx="0"/>
            <a:fillRef idx="0"/>
            <a:effectRef idx="0"/>
            <a:fontRef idx="minor"/>
          </p:style>
          <p:txBody>
            <a:bodyPr lIns="90000" rIns="90000" tIns="5040" bIns="50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31" name="Picture 1" descr="A black sky with white stars&#10;&#10;AI-generated content may be incorrect."/>
          <p:cNvPicPr/>
          <p:nvPr/>
        </p:nvPicPr>
        <p:blipFill>
          <a:blip r:embed="rId1"/>
          <a:stretch/>
        </p:blipFill>
        <p:spPr>
          <a:xfrm>
            <a:off x="62640" y="1080"/>
            <a:ext cx="12191400" cy="6857280"/>
          </a:xfrm>
          <a:prstGeom prst="rect">
            <a:avLst/>
          </a:prstGeom>
          <a:noFill/>
          <a:ln w="0">
            <a:noFill/>
          </a:ln>
        </p:spPr>
      </p:pic>
      <p:sp>
        <p:nvSpPr>
          <p:cNvPr id="2632" name="PlaceHolder 1"/>
          <p:cNvSpPr>
            <a:spLocks noGrp="1"/>
          </p:cNvSpPr>
          <p:nvPr>
            <p:ph type="title"/>
          </p:nvPr>
        </p:nvSpPr>
        <p:spPr>
          <a:xfrm>
            <a:off x="738360" y="462600"/>
            <a:ext cx="6990840" cy="917280"/>
          </a:xfrm>
          <a:prstGeom prst="rect">
            <a:avLst/>
          </a:prstGeom>
          <a:noFill/>
          <a:ln w="0">
            <a:noFill/>
          </a:ln>
        </p:spPr>
        <p:txBody>
          <a:bodyPr lIns="122040" rIns="122040" tIns="122040" bIns="122040" anchor="t">
            <a:noAutofit/>
          </a:bodyPr>
          <a:p>
            <a:pPr indent="0">
              <a:lnSpc>
                <a:spcPct val="100000"/>
              </a:lnSpc>
              <a:buNone/>
              <a:tabLst>
                <a:tab algn="l" pos="0"/>
              </a:tabLst>
            </a:pPr>
            <a:r>
              <a:rPr b="1" lang="en-US" sz="4000" strike="noStrike" u="none">
                <a:solidFill>
                  <a:srgbClr val="ffffff"/>
                </a:solidFill>
                <a:effectLst/>
                <a:uFillTx/>
                <a:latin typeface="Comic Sans MS"/>
                <a:ea typeface="Anton"/>
              </a:rPr>
              <a:t>Game Description Reminder</a:t>
            </a:r>
            <a:endParaRPr b="0" lang="en-US" sz="4000" strike="noStrike" u="none">
              <a:solidFill>
                <a:srgbClr val="ffffff"/>
              </a:solidFill>
              <a:effectLst/>
              <a:uFillTx/>
              <a:latin typeface="Arial"/>
            </a:endParaRPr>
          </a:p>
        </p:txBody>
      </p:sp>
      <p:grpSp>
        <p:nvGrpSpPr>
          <p:cNvPr id="2633" name="Google Shape;679;p54"/>
          <p:cNvGrpSpPr/>
          <p:nvPr/>
        </p:nvGrpSpPr>
        <p:grpSpPr>
          <a:xfrm>
            <a:off x="8579160" y="244440"/>
            <a:ext cx="7296840" cy="7294680"/>
            <a:chOff x="8579160" y="244440"/>
            <a:chExt cx="7296840" cy="7294680"/>
          </a:xfrm>
        </p:grpSpPr>
        <p:sp>
          <p:nvSpPr>
            <p:cNvPr id="2634" name="Google Shape;680;p54"/>
            <p:cNvSpPr/>
            <p:nvPr/>
          </p:nvSpPr>
          <p:spPr>
            <a:xfrm>
              <a:off x="10235880" y="5979600"/>
              <a:ext cx="4981680" cy="1237680"/>
            </a:xfrm>
            <a:custGeom>
              <a:avLst/>
              <a:gdLst>
                <a:gd name="textAreaLeft" fmla="*/ 0 w 4981680"/>
                <a:gd name="textAreaRight" fmla="*/ 4982400 w 4981680"/>
                <a:gd name="textAreaTop" fmla="*/ 0 h 1237680"/>
                <a:gd name="textAreaBottom" fmla="*/ 1238400 h 1237680"/>
              </a:gdLst>
              <a:ahLst/>
              <a:rect l="textAreaLeft" t="textAreaTop" r="textAreaRight" b="textAreaBottom"/>
              <a:pathLst>
                <a:path w="55802" h="13870">
                  <a:moveTo>
                    <a:pt x="55802" y="1"/>
                  </a:moveTo>
                  <a:lnTo>
                    <a:pt x="54213" y="367"/>
                  </a:lnTo>
                  <a:lnTo>
                    <a:pt x="50975" y="775"/>
                  </a:lnTo>
                  <a:lnTo>
                    <a:pt x="49387" y="876"/>
                  </a:lnTo>
                  <a:lnTo>
                    <a:pt x="48124" y="917"/>
                  </a:lnTo>
                  <a:lnTo>
                    <a:pt x="45639" y="795"/>
                  </a:lnTo>
                  <a:lnTo>
                    <a:pt x="41974" y="388"/>
                  </a:lnTo>
                  <a:lnTo>
                    <a:pt x="38410" y="82"/>
                  </a:lnTo>
                  <a:lnTo>
                    <a:pt x="36088" y="102"/>
                  </a:lnTo>
                  <a:lnTo>
                    <a:pt x="34357" y="326"/>
                  </a:lnTo>
                  <a:lnTo>
                    <a:pt x="33237" y="571"/>
                  </a:lnTo>
                  <a:lnTo>
                    <a:pt x="32117" y="937"/>
                  </a:lnTo>
                  <a:lnTo>
                    <a:pt x="30997" y="1426"/>
                  </a:lnTo>
                  <a:lnTo>
                    <a:pt x="30447" y="1732"/>
                  </a:lnTo>
                  <a:lnTo>
                    <a:pt x="27718" y="3361"/>
                  </a:lnTo>
                  <a:lnTo>
                    <a:pt x="23563" y="5846"/>
                  </a:lnTo>
                  <a:lnTo>
                    <a:pt x="21425" y="6905"/>
                  </a:lnTo>
                  <a:lnTo>
                    <a:pt x="19979" y="7495"/>
                  </a:lnTo>
                  <a:lnTo>
                    <a:pt x="19225" y="7740"/>
                  </a:lnTo>
                  <a:lnTo>
                    <a:pt x="18533" y="7923"/>
                  </a:lnTo>
                  <a:lnTo>
                    <a:pt x="17087" y="8167"/>
                  </a:lnTo>
                  <a:lnTo>
                    <a:pt x="14847" y="8269"/>
                  </a:lnTo>
                  <a:lnTo>
                    <a:pt x="11792" y="8126"/>
                  </a:lnTo>
                  <a:lnTo>
                    <a:pt x="8757" y="7984"/>
                  </a:lnTo>
                  <a:lnTo>
                    <a:pt x="7291" y="8004"/>
                  </a:lnTo>
                  <a:lnTo>
                    <a:pt x="6334" y="8086"/>
                  </a:lnTo>
                  <a:lnTo>
                    <a:pt x="4481" y="8554"/>
                  </a:lnTo>
                  <a:lnTo>
                    <a:pt x="2648" y="9308"/>
                  </a:lnTo>
                  <a:lnTo>
                    <a:pt x="876" y="10285"/>
                  </a:lnTo>
                  <a:lnTo>
                    <a:pt x="0" y="10835"/>
                  </a:lnTo>
                  <a:lnTo>
                    <a:pt x="1324" y="11670"/>
                  </a:lnTo>
                  <a:lnTo>
                    <a:pt x="4094" y="13198"/>
                  </a:lnTo>
                  <a:lnTo>
                    <a:pt x="5540" y="13870"/>
                  </a:lnTo>
                  <a:lnTo>
                    <a:pt x="5988" y="13707"/>
                  </a:lnTo>
                  <a:lnTo>
                    <a:pt x="6924" y="13544"/>
                  </a:lnTo>
                  <a:lnTo>
                    <a:pt x="8391" y="13503"/>
                  </a:lnTo>
                  <a:lnTo>
                    <a:pt x="9348" y="13544"/>
                  </a:lnTo>
                  <a:lnTo>
                    <a:pt x="11303" y="13605"/>
                  </a:lnTo>
                  <a:lnTo>
                    <a:pt x="15010" y="13686"/>
                  </a:lnTo>
                  <a:lnTo>
                    <a:pt x="17698" y="13523"/>
                  </a:lnTo>
                  <a:lnTo>
                    <a:pt x="19470" y="13279"/>
                  </a:lnTo>
                  <a:lnTo>
                    <a:pt x="21241" y="12872"/>
                  </a:lnTo>
                  <a:lnTo>
                    <a:pt x="23034" y="12301"/>
                  </a:lnTo>
                  <a:lnTo>
                    <a:pt x="23950" y="11914"/>
                  </a:lnTo>
                  <a:lnTo>
                    <a:pt x="24765" y="11528"/>
                  </a:lnTo>
                  <a:lnTo>
                    <a:pt x="26455" y="10509"/>
                  </a:lnTo>
                  <a:lnTo>
                    <a:pt x="29042" y="8697"/>
                  </a:lnTo>
                  <a:lnTo>
                    <a:pt x="31709" y="6782"/>
                  </a:lnTo>
                  <a:lnTo>
                    <a:pt x="33481" y="5662"/>
                  </a:lnTo>
                  <a:lnTo>
                    <a:pt x="35273" y="4746"/>
                  </a:lnTo>
                  <a:lnTo>
                    <a:pt x="36618" y="4277"/>
                  </a:lnTo>
                  <a:lnTo>
                    <a:pt x="37514" y="4074"/>
                  </a:lnTo>
                  <a:lnTo>
                    <a:pt x="37962" y="4033"/>
                  </a:lnTo>
                  <a:lnTo>
                    <a:pt x="38756" y="3972"/>
                  </a:lnTo>
                  <a:lnTo>
                    <a:pt x="40365" y="4053"/>
                  </a:lnTo>
                  <a:lnTo>
                    <a:pt x="42768" y="4461"/>
                  </a:lnTo>
                  <a:lnTo>
                    <a:pt x="46006" y="5255"/>
                  </a:lnTo>
                  <a:lnTo>
                    <a:pt x="48409" y="5744"/>
                  </a:lnTo>
                  <a:lnTo>
                    <a:pt x="49977" y="5927"/>
                  </a:lnTo>
                  <a:lnTo>
                    <a:pt x="50751" y="5947"/>
                  </a:lnTo>
                  <a:lnTo>
                    <a:pt x="51179" y="5520"/>
                  </a:lnTo>
                  <a:lnTo>
                    <a:pt x="51586" y="5112"/>
                  </a:lnTo>
                  <a:lnTo>
                    <a:pt x="50690" y="4990"/>
                  </a:lnTo>
                  <a:lnTo>
                    <a:pt x="51199" y="4990"/>
                  </a:lnTo>
                  <a:lnTo>
                    <a:pt x="51688" y="5011"/>
                  </a:lnTo>
                  <a:lnTo>
                    <a:pt x="52808" y="3829"/>
                  </a:lnTo>
                  <a:lnTo>
                    <a:pt x="54865" y="1324"/>
                  </a:lnTo>
                  <a:lnTo>
                    <a:pt x="55802" y="1"/>
                  </a:lnTo>
                  <a:close/>
                </a:path>
              </a:pathLst>
            </a:custGeom>
            <a:solidFill>
              <a:schemeClr val="lt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2635" name="Google Shape;681;p54"/>
            <p:cNvSpPr/>
            <p:nvPr/>
          </p:nvSpPr>
          <p:spPr>
            <a:xfrm>
              <a:off x="10784880" y="462600"/>
              <a:ext cx="3539880" cy="1419480"/>
            </a:xfrm>
            <a:custGeom>
              <a:avLst/>
              <a:gdLst>
                <a:gd name="textAreaLeft" fmla="*/ 0 w 3539880"/>
                <a:gd name="textAreaRight" fmla="*/ 3540600 w 3539880"/>
                <a:gd name="textAreaTop" fmla="*/ 0 h 1419480"/>
                <a:gd name="textAreaBottom" fmla="*/ 1420200 h 1419480"/>
              </a:gdLst>
              <a:ahLst/>
              <a:rect l="textAreaLeft" t="textAreaTop" r="textAreaRight" b="textAreaBottom"/>
              <a:pathLst>
                <a:path w="39653" h="15907">
                  <a:moveTo>
                    <a:pt x="30019" y="1"/>
                  </a:moveTo>
                  <a:lnTo>
                    <a:pt x="29103" y="367"/>
                  </a:lnTo>
                  <a:lnTo>
                    <a:pt x="28166" y="734"/>
                  </a:lnTo>
                  <a:lnTo>
                    <a:pt x="16293" y="5357"/>
                  </a:lnTo>
                  <a:lnTo>
                    <a:pt x="4400" y="10000"/>
                  </a:lnTo>
                  <a:lnTo>
                    <a:pt x="3218" y="10448"/>
                  </a:lnTo>
                  <a:lnTo>
                    <a:pt x="1569" y="11365"/>
                  </a:lnTo>
                  <a:lnTo>
                    <a:pt x="632" y="12159"/>
                  </a:lnTo>
                  <a:lnTo>
                    <a:pt x="265" y="12668"/>
                  </a:lnTo>
                  <a:lnTo>
                    <a:pt x="102" y="12912"/>
                  </a:lnTo>
                  <a:lnTo>
                    <a:pt x="1" y="13422"/>
                  </a:lnTo>
                  <a:lnTo>
                    <a:pt x="82" y="13910"/>
                  </a:lnTo>
                  <a:lnTo>
                    <a:pt x="367" y="14358"/>
                  </a:lnTo>
                  <a:lnTo>
                    <a:pt x="998" y="14990"/>
                  </a:lnTo>
                  <a:lnTo>
                    <a:pt x="2119" y="15662"/>
                  </a:lnTo>
                  <a:lnTo>
                    <a:pt x="2730" y="15906"/>
                  </a:lnTo>
                  <a:lnTo>
                    <a:pt x="3320" y="15825"/>
                  </a:lnTo>
                  <a:lnTo>
                    <a:pt x="4481" y="15560"/>
                  </a:lnTo>
                  <a:lnTo>
                    <a:pt x="6090" y="15030"/>
                  </a:lnTo>
                  <a:lnTo>
                    <a:pt x="8065" y="14094"/>
                  </a:lnTo>
                  <a:lnTo>
                    <a:pt x="9898" y="13014"/>
                  </a:lnTo>
                  <a:lnTo>
                    <a:pt x="12607" y="11222"/>
                  </a:lnTo>
                  <a:lnTo>
                    <a:pt x="15458" y="9511"/>
                  </a:lnTo>
                  <a:lnTo>
                    <a:pt x="17556" y="8554"/>
                  </a:lnTo>
                  <a:lnTo>
                    <a:pt x="18717" y="8167"/>
                  </a:lnTo>
                  <a:lnTo>
                    <a:pt x="19490" y="7943"/>
                  </a:lnTo>
                  <a:lnTo>
                    <a:pt x="21079" y="7617"/>
                  </a:lnTo>
                  <a:lnTo>
                    <a:pt x="23462" y="7332"/>
                  </a:lnTo>
                  <a:lnTo>
                    <a:pt x="26700" y="7210"/>
                  </a:lnTo>
                  <a:lnTo>
                    <a:pt x="29958" y="7129"/>
                  </a:lnTo>
                  <a:lnTo>
                    <a:pt x="31567" y="6986"/>
                  </a:lnTo>
                  <a:lnTo>
                    <a:pt x="32606" y="6884"/>
                  </a:lnTo>
                  <a:lnTo>
                    <a:pt x="34663" y="6518"/>
                  </a:lnTo>
                  <a:lnTo>
                    <a:pt x="36699" y="6029"/>
                  </a:lnTo>
                  <a:lnTo>
                    <a:pt x="38695" y="5377"/>
                  </a:lnTo>
                  <a:lnTo>
                    <a:pt x="39652" y="5011"/>
                  </a:lnTo>
                  <a:lnTo>
                    <a:pt x="38532" y="4237"/>
                  </a:lnTo>
                  <a:lnTo>
                    <a:pt x="36211" y="2831"/>
                  </a:lnTo>
                  <a:lnTo>
                    <a:pt x="33807" y="1569"/>
                  </a:lnTo>
                  <a:lnTo>
                    <a:pt x="31303" y="469"/>
                  </a:lnTo>
                  <a:lnTo>
                    <a:pt x="30019" y="1"/>
                  </a:lnTo>
                  <a:close/>
                </a:path>
              </a:pathLst>
            </a:custGeom>
            <a:solidFill>
              <a:schemeClr val="lt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2636" name="Google Shape;682;p54"/>
            <p:cNvSpPr/>
            <p:nvPr/>
          </p:nvSpPr>
          <p:spPr>
            <a:xfrm>
              <a:off x="8617320" y="1186560"/>
              <a:ext cx="6443640" cy="3572280"/>
            </a:xfrm>
            <a:custGeom>
              <a:avLst/>
              <a:gdLst>
                <a:gd name="textAreaLeft" fmla="*/ 0 w 6443640"/>
                <a:gd name="textAreaRight" fmla="*/ 6444360 w 6443640"/>
                <a:gd name="textAreaTop" fmla="*/ 0 h 3572280"/>
                <a:gd name="textAreaBottom" fmla="*/ 3573000 h 3572280"/>
              </a:gdLst>
              <a:ahLst/>
              <a:rect l="textAreaLeft" t="textAreaTop" r="textAreaRight" b="textAreaBottom"/>
              <a:pathLst>
                <a:path w="72177" h="40019">
                  <a:moveTo>
                    <a:pt x="67818" y="0"/>
                  </a:moveTo>
                  <a:lnTo>
                    <a:pt x="66556" y="530"/>
                  </a:lnTo>
                  <a:lnTo>
                    <a:pt x="64112" y="1874"/>
                  </a:lnTo>
                  <a:lnTo>
                    <a:pt x="61770" y="3422"/>
                  </a:lnTo>
                  <a:lnTo>
                    <a:pt x="59509" y="5153"/>
                  </a:lnTo>
                  <a:lnTo>
                    <a:pt x="56169" y="7820"/>
                  </a:lnTo>
                  <a:lnTo>
                    <a:pt x="52727" y="10366"/>
                  </a:lnTo>
                  <a:lnTo>
                    <a:pt x="50304" y="11853"/>
                  </a:lnTo>
                  <a:lnTo>
                    <a:pt x="49041" y="12484"/>
                  </a:lnTo>
                  <a:lnTo>
                    <a:pt x="48145" y="12912"/>
                  </a:lnTo>
                  <a:lnTo>
                    <a:pt x="46292" y="13604"/>
                  </a:lnTo>
                  <a:lnTo>
                    <a:pt x="44377" y="14195"/>
                  </a:lnTo>
                  <a:lnTo>
                    <a:pt x="42443" y="14643"/>
                  </a:lnTo>
                  <a:lnTo>
                    <a:pt x="39469" y="15193"/>
                  </a:lnTo>
                  <a:lnTo>
                    <a:pt x="35457" y="15743"/>
                  </a:lnTo>
                  <a:lnTo>
                    <a:pt x="31445" y="16231"/>
                  </a:lnTo>
                  <a:lnTo>
                    <a:pt x="27474" y="16883"/>
                  </a:lnTo>
                  <a:lnTo>
                    <a:pt x="24582" y="17555"/>
                  </a:lnTo>
                  <a:lnTo>
                    <a:pt x="22708" y="18146"/>
                  </a:lnTo>
                  <a:lnTo>
                    <a:pt x="20875" y="18859"/>
                  </a:lnTo>
                  <a:lnTo>
                    <a:pt x="19124" y="19734"/>
                  </a:lnTo>
                  <a:lnTo>
                    <a:pt x="18269" y="20243"/>
                  </a:lnTo>
                  <a:lnTo>
                    <a:pt x="17454" y="20773"/>
                  </a:lnTo>
                  <a:lnTo>
                    <a:pt x="16028" y="21852"/>
                  </a:lnTo>
                  <a:lnTo>
                    <a:pt x="14766" y="22972"/>
                  </a:lnTo>
                  <a:lnTo>
                    <a:pt x="13646" y="24174"/>
                  </a:lnTo>
                  <a:lnTo>
                    <a:pt x="12098" y="26068"/>
                  </a:lnTo>
                  <a:lnTo>
                    <a:pt x="10061" y="28838"/>
                  </a:lnTo>
                  <a:lnTo>
                    <a:pt x="8921" y="30345"/>
                  </a:lnTo>
                  <a:lnTo>
                    <a:pt x="8554" y="30793"/>
                  </a:lnTo>
                  <a:lnTo>
                    <a:pt x="7719" y="31628"/>
                  </a:lnTo>
                  <a:lnTo>
                    <a:pt x="6233" y="32809"/>
                  </a:lnTo>
                  <a:lnTo>
                    <a:pt x="3911" y="34235"/>
                  </a:lnTo>
                  <a:lnTo>
                    <a:pt x="1324" y="35518"/>
                  </a:lnTo>
                  <a:lnTo>
                    <a:pt x="1" y="36088"/>
                  </a:lnTo>
                  <a:lnTo>
                    <a:pt x="143" y="37065"/>
                  </a:lnTo>
                  <a:lnTo>
                    <a:pt x="530" y="39020"/>
                  </a:lnTo>
                  <a:lnTo>
                    <a:pt x="775" y="40018"/>
                  </a:lnTo>
                  <a:lnTo>
                    <a:pt x="2770" y="39489"/>
                  </a:lnTo>
                  <a:lnTo>
                    <a:pt x="5723" y="38532"/>
                  </a:lnTo>
                  <a:lnTo>
                    <a:pt x="7617" y="37778"/>
                  </a:lnTo>
                  <a:lnTo>
                    <a:pt x="9430" y="36882"/>
                  </a:lnTo>
                  <a:lnTo>
                    <a:pt x="11141" y="35843"/>
                  </a:lnTo>
                  <a:lnTo>
                    <a:pt x="12729" y="34662"/>
                  </a:lnTo>
                  <a:lnTo>
                    <a:pt x="14175" y="33277"/>
                  </a:lnTo>
                  <a:lnTo>
                    <a:pt x="14827" y="32483"/>
                  </a:lnTo>
                  <a:lnTo>
                    <a:pt x="15356" y="31791"/>
                  </a:lnTo>
                  <a:lnTo>
                    <a:pt x="16354" y="30304"/>
                  </a:lnTo>
                  <a:lnTo>
                    <a:pt x="17739" y="28003"/>
                  </a:lnTo>
                  <a:lnTo>
                    <a:pt x="19165" y="25885"/>
                  </a:lnTo>
                  <a:lnTo>
                    <a:pt x="20265" y="24683"/>
                  </a:lnTo>
                  <a:lnTo>
                    <a:pt x="21181" y="23950"/>
                  </a:lnTo>
                  <a:lnTo>
                    <a:pt x="21853" y="23543"/>
                  </a:lnTo>
                  <a:lnTo>
                    <a:pt x="22586" y="23217"/>
                  </a:lnTo>
                  <a:lnTo>
                    <a:pt x="23401" y="23013"/>
                  </a:lnTo>
                  <a:lnTo>
                    <a:pt x="23829" y="22932"/>
                  </a:lnTo>
                  <a:lnTo>
                    <a:pt x="26904" y="22463"/>
                  </a:lnTo>
                  <a:lnTo>
                    <a:pt x="33747" y="21241"/>
                  </a:lnTo>
                  <a:lnTo>
                    <a:pt x="37922" y="20569"/>
                  </a:lnTo>
                  <a:lnTo>
                    <a:pt x="39449" y="20386"/>
                  </a:lnTo>
                  <a:lnTo>
                    <a:pt x="41200" y="20203"/>
                  </a:lnTo>
                  <a:lnTo>
                    <a:pt x="44357" y="19653"/>
                  </a:lnTo>
                  <a:lnTo>
                    <a:pt x="47127" y="18960"/>
                  </a:lnTo>
                  <a:lnTo>
                    <a:pt x="49571" y="18085"/>
                  </a:lnTo>
                  <a:lnTo>
                    <a:pt x="51750" y="17107"/>
                  </a:lnTo>
                  <a:lnTo>
                    <a:pt x="53685" y="16028"/>
                  </a:lnTo>
                  <a:lnTo>
                    <a:pt x="55456" y="14867"/>
                  </a:lnTo>
                  <a:lnTo>
                    <a:pt x="57065" y="13645"/>
                  </a:lnTo>
                  <a:lnTo>
                    <a:pt x="59346" y="11792"/>
                  </a:lnTo>
                  <a:lnTo>
                    <a:pt x="62360" y="9328"/>
                  </a:lnTo>
                  <a:lnTo>
                    <a:pt x="64825" y="7637"/>
                  </a:lnTo>
                  <a:lnTo>
                    <a:pt x="66637" y="6599"/>
                  </a:lnTo>
                  <a:lnTo>
                    <a:pt x="68653" y="5702"/>
                  </a:lnTo>
                  <a:lnTo>
                    <a:pt x="70914" y="4908"/>
                  </a:lnTo>
                  <a:lnTo>
                    <a:pt x="72176" y="4603"/>
                  </a:lnTo>
                  <a:lnTo>
                    <a:pt x="71158" y="3381"/>
                  </a:lnTo>
                  <a:lnTo>
                    <a:pt x="68979" y="1079"/>
                  </a:lnTo>
                  <a:lnTo>
                    <a:pt x="67818" y="0"/>
                  </a:lnTo>
                  <a:close/>
                </a:path>
              </a:pathLst>
            </a:custGeom>
            <a:solidFill>
              <a:schemeClr val="lt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2637" name="Google Shape;683;p54"/>
            <p:cNvSpPr/>
            <p:nvPr/>
          </p:nvSpPr>
          <p:spPr>
            <a:xfrm>
              <a:off x="8722800" y="1861200"/>
              <a:ext cx="1383120" cy="1021320"/>
            </a:xfrm>
            <a:custGeom>
              <a:avLst/>
              <a:gdLst>
                <a:gd name="textAreaLeft" fmla="*/ 0 w 1383120"/>
                <a:gd name="textAreaRight" fmla="*/ 1383840 w 1383120"/>
                <a:gd name="textAreaTop" fmla="*/ 0 h 1021320"/>
                <a:gd name="textAreaBottom" fmla="*/ 1022040 h 1021320"/>
              </a:gdLst>
              <a:ahLst/>
              <a:rect l="textAreaLeft" t="textAreaTop" r="textAreaRight" b="textAreaBottom"/>
              <a:pathLst>
                <a:path w="15500" h="11447">
                  <a:moveTo>
                    <a:pt x="5337" y="1"/>
                  </a:moveTo>
                  <a:lnTo>
                    <a:pt x="4461" y="1345"/>
                  </a:lnTo>
                  <a:lnTo>
                    <a:pt x="2913" y="4094"/>
                  </a:lnTo>
                  <a:lnTo>
                    <a:pt x="1589" y="6966"/>
                  </a:lnTo>
                  <a:lnTo>
                    <a:pt x="469" y="9919"/>
                  </a:lnTo>
                  <a:lnTo>
                    <a:pt x="1" y="11446"/>
                  </a:lnTo>
                  <a:lnTo>
                    <a:pt x="5826" y="8412"/>
                  </a:lnTo>
                  <a:lnTo>
                    <a:pt x="11650" y="5398"/>
                  </a:lnTo>
                  <a:lnTo>
                    <a:pt x="12485" y="4868"/>
                  </a:lnTo>
                  <a:lnTo>
                    <a:pt x="13809" y="3952"/>
                  </a:lnTo>
                  <a:lnTo>
                    <a:pt x="14725" y="3198"/>
                  </a:lnTo>
                  <a:lnTo>
                    <a:pt x="15275" y="2587"/>
                  </a:lnTo>
                  <a:lnTo>
                    <a:pt x="15499" y="2119"/>
                  </a:lnTo>
                  <a:lnTo>
                    <a:pt x="15458" y="1752"/>
                  </a:lnTo>
                  <a:lnTo>
                    <a:pt x="15153" y="1487"/>
                  </a:lnTo>
                  <a:lnTo>
                    <a:pt x="14664" y="1304"/>
                  </a:lnTo>
                  <a:lnTo>
                    <a:pt x="13646" y="1141"/>
                  </a:lnTo>
                  <a:lnTo>
                    <a:pt x="11915" y="1121"/>
                  </a:lnTo>
                  <a:lnTo>
                    <a:pt x="10143" y="1162"/>
                  </a:lnTo>
                  <a:lnTo>
                    <a:pt x="8616" y="1162"/>
                  </a:lnTo>
                  <a:lnTo>
                    <a:pt x="8066" y="1121"/>
                  </a:lnTo>
                  <a:lnTo>
                    <a:pt x="7373" y="978"/>
                  </a:lnTo>
                  <a:lnTo>
                    <a:pt x="5968" y="408"/>
                  </a:lnTo>
                  <a:lnTo>
                    <a:pt x="5337" y="1"/>
                  </a:lnTo>
                  <a:close/>
                </a:path>
              </a:pathLst>
            </a:custGeom>
            <a:solidFill>
              <a:schemeClr val="lt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2638" name="Google Shape;684;p54"/>
            <p:cNvSpPr/>
            <p:nvPr/>
          </p:nvSpPr>
          <p:spPr>
            <a:xfrm>
              <a:off x="9350280" y="1854000"/>
              <a:ext cx="6136560" cy="4701600"/>
            </a:xfrm>
            <a:custGeom>
              <a:avLst/>
              <a:gdLst>
                <a:gd name="textAreaLeft" fmla="*/ 0 w 6136560"/>
                <a:gd name="textAreaRight" fmla="*/ 6137280 w 6136560"/>
                <a:gd name="textAreaTop" fmla="*/ 0 h 4701600"/>
                <a:gd name="textAreaBottom" fmla="*/ 4702320 h 4701600"/>
              </a:gdLst>
              <a:ahLst/>
              <a:rect l="textAreaLeft" t="textAreaTop" r="textAreaRight" b="textAreaBottom"/>
              <a:pathLst>
                <a:path w="68735" h="52666">
                  <a:moveTo>
                    <a:pt x="66107" y="0"/>
                  </a:moveTo>
                  <a:lnTo>
                    <a:pt x="65374" y="448"/>
                  </a:lnTo>
                  <a:lnTo>
                    <a:pt x="63948" y="1446"/>
                  </a:lnTo>
                  <a:lnTo>
                    <a:pt x="62584" y="2627"/>
                  </a:lnTo>
                  <a:lnTo>
                    <a:pt x="61219" y="3910"/>
                  </a:lnTo>
                  <a:lnTo>
                    <a:pt x="57940" y="7454"/>
                  </a:lnTo>
                  <a:lnTo>
                    <a:pt x="54050" y="11975"/>
                  </a:lnTo>
                  <a:lnTo>
                    <a:pt x="52075" y="14073"/>
                  </a:lnTo>
                  <a:lnTo>
                    <a:pt x="50710" y="15376"/>
                  </a:lnTo>
                  <a:lnTo>
                    <a:pt x="49326" y="16537"/>
                  </a:lnTo>
                  <a:lnTo>
                    <a:pt x="47900" y="17576"/>
                  </a:lnTo>
                  <a:lnTo>
                    <a:pt x="46434" y="18431"/>
                  </a:lnTo>
                  <a:lnTo>
                    <a:pt x="44906" y="19083"/>
                  </a:lnTo>
                  <a:lnTo>
                    <a:pt x="44112" y="19307"/>
                  </a:lnTo>
                  <a:lnTo>
                    <a:pt x="42788" y="19592"/>
                  </a:lnTo>
                  <a:lnTo>
                    <a:pt x="39550" y="19999"/>
                  </a:lnTo>
                  <a:lnTo>
                    <a:pt x="37269" y="20447"/>
                  </a:lnTo>
                  <a:lnTo>
                    <a:pt x="36068" y="20916"/>
                  </a:lnTo>
                  <a:lnTo>
                    <a:pt x="35436" y="21404"/>
                  </a:lnTo>
                  <a:lnTo>
                    <a:pt x="35172" y="21791"/>
                  </a:lnTo>
                  <a:lnTo>
                    <a:pt x="35029" y="22260"/>
                  </a:lnTo>
                  <a:lnTo>
                    <a:pt x="35070" y="22789"/>
                  </a:lnTo>
                  <a:lnTo>
                    <a:pt x="35172" y="23095"/>
                  </a:lnTo>
                  <a:lnTo>
                    <a:pt x="35396" y="23685"/>
                  </a:lnTo>
                  <a:lnTo>
                    <a:pt x="35966" y="24581"/>
                  </a:lnTo>
                  <a:lnTo>
                    <a:pt x="36658" y="25213"/>
                  </a:lnTo>
                  <a:lnTo>
                    <a:pt x="37493" y="25661"/>
                  </a:lnTo>
                  <a:lnTo>
                    <a:pt x="38960" y="26150"/>
                  </a:lnTo>
                  <a:lnTo>
                    <a:pt x="40731" y="26659"/>
                  </a:lnTo>
                  <a:lnTo>
                    <a:pt x="42075" y="27127"/>
                  </a:lnTo>
                  <a:lnTo>
                    <a:pt x="42788" y="27433"/>
                  </a:lnTo>
                  <a:lnTo>
                    <a:pt x="43155" y="27616"/>
                  </a:lnTo>
                  <a:lnTo>
                    <a:pt x="43664" y="27962"/>
                  </a:lnTo>
                  <a:lnTo>
                    <a:pt x="43949" y="28288"/>
                  </a:lnTo>
                  <a:lnTo>
                    <a:pt x="43990" y="28614"/>
                  </a:lnTo>
                  <a:lnTo>
                    <a:pt x="43847" y="28899"/>
                  </a:lnTo>
                  <a:lnTo>
                    <a:pt x="43521" y="29164"/>
                  </a:lnTo>
                  <a:lnTo>
                    <a:pt x="42809" y="29551"/>
                  </a:lnTo>
                  <a:lnTo>
                    <a:pt x="40691" y="30223"/>
                  </a:lnTo>
                  <a:lnTo>
                    <a:pt x="37534" y="30895"/>
                  </a:lnTo>
                  <a:lnTo>
                    <a:pt x="36353" y="31139"/>
                  </a:lnTo>
                  <a:lnTo>
                    <a:pt x="35355" y="31343"/>
                  </a:lnTo>
                  <a:lnTo>
                    <a:pt x="33298" y="31546"/>
                  </a:lnTo>
                  <a:lnTo>
                    <a:pt x="30182" y="31648"/>
                  </a:lnTo>
                  <a:lnTo>
                    <a:pt x="28125" y="31832"/>
                  </a:lnTo>
                  <a:lnTo>
                    <a:pt x="27127" y="31995"/>
                  </a:lnTo>
                  <a:lnTo>
                    <a:pt x="25192" y="32443"/>
                  </a:lnTo>
                  <a:lnTo>
                    <a:pt x="23298" y="33094"/>
                  </a:lnTo>
                  <a:lnTo>
                    <a:pt x="21465" y="33889"/>
                  </a:lnTo>
                  <a:lnTo>
                    <a:pt x="19673" y="34825"/>
                  </a:lnTo>
                  <a:lnTo>
                    <a:pt x="17922" y="35884"/>
                  </a:lnTo>
                  <a:lnTo>
                    <a:pt x="15335" y="37615"/>
                  </a:lnTo>
                  <a:lnTo>
                    <a:pt x="10305" y="41383"/>
                  </a:lnTo>
                  <a:lnTo>
                    <a:pt x="5254" y="45049"/>
                  </a:lnTo>
                  <a:lnTo>
                    <a:pt x="2668" y="46617"/>
                  </a:lnTo>
                  <a:lnTo>
                    <a:pt x="896" y="47533"/>
                  </a:lnTo>
                  <a:lnTo>
                    <a:pt x="0" y="47941"/>
                  </a:lnTo>
                  <a:lnTo>
                    <a:pt x="998" y="49183"/>
                  </a:lnTo>
                  <a:lnTo>
                    <a:pt x="3177" y="51566"/>
                  </a:lnTo>
                  <a:lnTo>
                    <a:pt x="4318" y="52666"/>
                  </a:lnTo>
                  <a:lnTo>
                    <a:pt x="4501" y="52523"/>
                  </a:lnTo>
                  <a:lnTo>
                    <a:pt x="4867" y="52075"/>
                  </a:lnTo>
                  <a:lnTo>
                    <a:pt x="5478" y="51158"/>
                  </a:lnTo>
                  <a:lnTo>
                    <a:pt x="6476" y="49529"/>
                  </a:lnTo>
                  <a:lnTo>
                    <a:pt x="7454" y="48185"/>
                  </a:lnTo>
                  <a:lnTo>
                    <a:pt x="8228" y="47269"/>
                  </a:lnTo>
                  <a:lnTo>
                    <a:pt x="9144" y="46413"/>
                  </a:lnTo>
                  <a:lnTo>
                    <a:pt x="10203" y="45599"/>
                  </a:lnTo>
                  <a:lnTo>
                    <a:pt x="11425" y="44886"/>
                  </a:lnTo>
                  <a:lnTo>
                    <a:pt x="12830" y="44316"/>
                  </a:lnTo>
                  <a:lnTo>
                    <a:pt x="14439" y="43888"/>
                  </a:lnTo>
                  <a:lnTo>
                    <a:pt x="16252" y="43664"/>
                  </a:lnTo>
                  <a:lnTo>
                    <a:pt x="18309" y="43664"/>
                  </a:lnTo>
                  <a:lnTo>
                    <a:pt x="20590" y="43908"/>
                  </a:lnTo>
                  <a:lnTo>
                    <a:pt x="21852" y="44132"/>
                  </a:lnTo>
                  <a:lnTo>
                    <a:pt x="22708" y="44295"/>
                  </a:lnTo>
                  <a:lnTo>
                    <a:pt x="24296" y="44397"/>
                  </a:lnTo>
                  <a:lnTo>
                    <a:pt x="25742" y="44275"/>
                  </a:lnTo>
                  <a:lnTo>
                    <a:pt x="27086" y="43949"/>
                  </a:lnTo>
                  <a:lnTo>
                    <a:pt x="28329" y="43440"/>
                  </a:lnTo>
                  <a:lnTo>
                    <a:pt x="29510" y="42788"/>
                  </a:lnTo>
                  <a:lnTo>
                    <a:pt x="31180" y="41587"/>
                  </a:lnTo>
                  <a:lnTo>
                    <a:pt x="34377" y="38654"/>
                  </a:lnTo>
                  <a:lnTo>
                    <a:pt x="37310" y="36129"/>
                  </a:lnTo>
                  <a:lnTo>
                    <a:pt x="38613" y="35192"/>
                  </a:lnTo>
                  <a:lnTo>
                    <a:pt x="40019" y="34357"/>
                  </a:lnTo>
                  <a:lnTo>
                    <a:pt x="41546" y="33624"/>
                  </a:lnTo>
                  <a:lnTo>
                    <a:pt x="42361" y="33298"/>
                  </a:lnTo>
                  <a:lnTo>
                    <a:pt x="44132" y="32707"/>
                  </a:lnTo>
                  <a:lnTo>
                    <a:pt x="47615" y="31832"/>
                  </a:lnTo>
                  <a:lnTo>
                    <a:pt x="51077" y="31139"/>
                  </a:lnTo>
                  <a:lnTo>
                    <a:pt x="54600" y="30386"/>
                  </a:lnTo>
                  <a:lnTo>
                    <a:pt x="56392" y="29876"/>
                  </a:lnTo>
                  <a:lnTo>
                    <a:pt x="58246" y="29347"/>
                  </a:lnTo>
                  <a:lnTo>
                    <a:pt x="60995" y="28492"/>
                  </a:lnTo>
                  <a:lnTo>
                    <a:pt x="62726" y="27799"/>
                  </a:lnTo>
                  <a:lnTo>
                    <a:pt x="64315" y="26964"/>
                  </a:lnTo>
                  <a:lnTo>
                    <a:pt x="65679" y="25926"/>
                  </a:lnTo>
                  <a:lnTo>
                    <a:pt x="66535" y="25009"/>
                  </a:lnTo>
                  <a:lnTo>
                    <a:pt x="67023" y="24317"/>
                  </a:lnTo>
                  <a:lnTo>
                    <a:pt x="67410" y="23543"/>
                  </a:lnTo>
                  <a:lnTo>
                    <a:pt x="67716" y="22708"/>
                  </a:lnTo>
                  <a:lnTo>
                    <a:pt x="67818" y="22260"/>
                  </a:lnTo>
                  <a:lnTo>
                    <a:pt x="67899" y="21852"/>
                  </a:lnTo>
                  <a:lnTo>
                    <a:pt x="67919" y="21017"/>
                  </a:lnTo>
                  <a:lnTo>
                    <a:pt x="67797" y="20631"/>
                  </a:lnTo>
                  <a:lnTo>
                    <a:pt x="67675" y="20366"/>
                  </a:lnTo>
                  <a:lnTo>
                    <a:pt x="67288" y="19897"/>
                  </a:lnTo>
                  <a:lnTo>
                    <a:pt x="66779" y="19551"/>
                  </a:lnTo>
                  <a:lnTo>
                    <a:pt x="66188" y="19307"/>
                  </a:lnTo>
                  <a:lnTo>
                    <a:pt x="65557" y="19185"/>
                  </a:lnTo>
                  <a:lnTo>
                    <a:pt x="64926" y="19205"/>
                  </a:lnTo>
                  <a:lnTo>
                    <a:pt x="64315" y="19327"/>
                  </a:lnTo>
                  <a:lnTo>
                    <a:pt x="63785" y="19612"/>
                  </a:lnTo>
                  <a:lnTo>
                    <a:pt x="63561" y="19796"/>
                  </a:lnTo>
                  <a:lnTo>
                    <a:pt x="62441" y="20875"/>
                  </a:lnTo>
                  <a:lnTo>
                    <a:pt x="60160" y="22830"/>
                  </a:lnTo>
                  <a:lnTo>
                    <a:pt x="57798" y="24500"/>
                  </a:lnTo>
                  <a:lnTo>
                    <a:pt x="55965" y="25498"/>
                  </a:lnTo>
                  <a:lnTo>
                    <a:pt x="54722" y="26048"/>
                  </a:lnTo>
                  <a:lnTo>
                    <a:pt x="53460" y="26475"/>
                  </a:lnTo>
                  <a:lnTo>
                    <a:pt x="52156" y="26781"/>
                  </a:lnTo>
                  <a:lnTo>
                    <a:pt x="50812" y="26944"/>
                  </a:lnTo>
                  <a:lnTo>
                    <a:pt x="49468" y="26964"/>
                  </a:lnTo>
                  <a:lnTo>
                    <a:pt x="48063" y="26822"/>
                  </a:lnTo>
                  <a:lnTo>
                    <a:pt x="46637" y="26516"/>
                  </a:lnTo>
                  <a:lnTo>
                    <a:pt x="45191" y="26048"/>
                  </a:lnTo>
                  <a:lnTo>
                    <a:pt x="43684" y="25376"/>
                  </a:lnTo>
                  <a:lnTo>
                    <a:pt x="42931" y="24968"/>
                  </a:lnTo>
                  <a:lnTo>
                    <a:pt x="42198" y="24541"/>
                  </a:lnTo>
                  <a:lnTo>
                    <a:pt x="41139" y="23808"/>
                  </a:lnTo>
                  <a:lnTo>
                    <a:pt x="40487" y="23197"/>
                  </a:lnTo>
                  <a:lnTo>
                    <a:pt x="40222" y="22687"/>
                  </a:lnTo>
                  <a:lnTo>
                    <a:pt x="40304" y="22239"/>
                  </a:lnTo>
                  <a:lnTo>
                    <a:pt x="40670" y="21893"/>
                  </a:lnTo>
                  <a:lnTo>
                    <a:pt x="41689" y="21466"/>
                  </a:lnTo>
                  <a:lnTo>
                    <a:pt x="44947" y="20814"/>
                  </a:lnTo>
                  <a:lnTo>
                    <a:pt x="49000" y="20101"/>
                  </a:lnTo>
                  <a:lnTo>
                    <a:pt x="50914" y="19592"/>
                  </a:lnTo>
                  <a:lnTo>
                    <a:pt x="52055" y="19185"/>
                  </a:lnTo>
                  <a:lnTo>
                    <a:pt x="52584" y="18940"/>
                  </a:lnTo>
                  <a:lnTo>
                    <a:pt x="53949" y="18227"/>
                  </a:lnTo>
                  <a:lnTo>
                    <a:pt x="56352" y="16659"/>
                  </a:lnTo>
                  <a:lnTo>
                    <a:pt x="58449" y="14908"/>
                  </a:lnTo>
                  <a:lnTo>
                    <a:pt x="60343" y="13055"/>
                  </a:lnTo>
                  <a:lnTo>
                    <a:pt x="62971" y="10163"/>
                  </a:lnTo>
                  <a:lnTo>
                    <a:pt x="65659" y="7250"/>
                  </a:lnTo>
                  <a:lnTo>
                    <a:pt x="67634" y="5397"/>
                  </a:lnTo>
                  <a:lnTo>
                    <a:pt x="68734" y="4521"/>
                  </a:lnTo>
                  <a:lnTo>
                    <a:pt x="68143" y="3340"/>
                  </a:lnTo>
                  <a:lnTo>
                    <a:pt x="66820" y="1080"/>
                  </a:lnTo>
                  <a:lnTo>
                    <a:pt x="66107" y="0"/>
                  </a:lnTo>
                  <a:close/>
                </a:path>
              </a:pathLst>
            </a:custGeom>
            <a:solidFill>
              <a:schemeClr val="lt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2639" name="Google Shape;685;p54"/>
            <p:cNvSpPr/>
            <p:nvPr/>
          </p:nvSpPr>
          <p:spPr>
            <a:xfrm>
              <a:off x="9735840" y="2257560"/>
              <a:ext cx="6140160" cy="4689000"/>
            </a:xfrm>
            <a:custGeom>
              <a:avLst/>
              <a:gdLst>
                <a:gd name="textAreaLeft" fmla="*/ 0 w 6140160"/>
                <a:gd name="textAreaRight" fmla="*/ 6140880 w 6140160"/>
                <a:gd name="textAreaTop" fmla="*/ 0 h 4689000"/>
                <a:gd name="textAreaBottom" fmla="*/ 4689720 h 4689000"/>
              </a:gdLst>
              <a:ahLst/>
              <a:rect l="textAreaLeft" t="textAreaTop" r="textAreaRight" b="textAreaBottom"/>
              <a:pathLst>
                <a:path w="68776" h="52524">
                  <a:moveTo>
                    <a:pt x="64417" y="0"/>
                  </a:moveTo>
                  <a:lnTo>
                    <a:pt x="63317" y="876"/>
                  </a:lnTo>
                  <a:lnTo>
                    <a:pt x="61342" y="2729"/>
                  </a:lnTo>
                  <a:lnTo>
                    <a:pt x="58654" y="5642"/>
                  </a:lnTo>
                  <a:lnTo>
                    <a:pt x="56026" y="8534"/>
                  </a:lnTo>
                  <a:lnTo>
                    <a:pt x="54132" y="10387"/>
                  </a:lnTo>
                  <a:lnTo>
                    <a:pt x="52035" y="12138"/>
                  </a:lnTo>
                  <a:lnTo>
                    <a:pt x="49632" y="13706"/>
                  </a:lnTo>
                  <a:lnTo>
                    <a:pt x="48267" y="14419"/>
                  </a:lnTo>
                  <a:lnTo>
                    <a:pt x="47738" y="14664"/>
                  </a:lnTo>
                  <a:lnTo>
                    <a:pt x="46597" y="15071"/>
                  </a:lnTo>
                  <a:lnTo>
                    <a:pt x="44683" y="15580"/>
                  </a:lnTo>
                  <a:lnTo>
                    <a:pt x="40630" y="16293"/>
                  </a:lnTo>
                  <a:lnTo>
                    <a:pt x="37372" y="16945"/>
                  </a:lnTo>
                  <a:lnTo>
                    <a:pt x="36353" y="17372"/>
                  </a:lnTo>
                  <a:lnTo>
                    <a:pt x="35987" y="17718"/>
                  </a:lnTo>
                  <a:lnTo>
                    <a:pt x="35905" y="18166"/>
                  </a:lnTo>
                  <a:lnTo>
                    <a:pt x="36170" y="18676"/>
                  </a:lnTo>
                  <a:lnTo>
                    <a:pt x="36822" y="19287"/>
                  </a:lnTo>
                  <a:lnTo>
                    <a:pt x="37881" y="20020"/>
                  </a:lnTo>
                  <a:lnTo>
                    <a:pt x="38614" y="20447"/>
                  </a:lnTo>
                  <a:lnTo>
                    <a:pt x="39367" y="20855"/>
                  </a:lnTo>
                  <a:lnTo>
                    <a:pt x="40874" y="21527"/>
                  </a:lnTo>
                  <a:lnTo>
                    <a:pt x="42320" y="21995"/>
                  </a:lnTo>
                  <a:lnTo>
                    <a:pt x="43746" y="22301"/>
                  </a:lnTo>
                  <a:lnTo>
                    <a:pt x="45151" y="22443"/>
                  </a:lnTo>
                  <a:lnTo>
                    <a:pt x="46495" y="22423"/>
                  </a:lnTo>
                  <a:lnTo>
                    <a:pt x="47839" y="22260"/>
                  </a:lnTo>
                  <a:lnTo>
                    <a:pt x="49143" y="21954"/>
                  </a:lnTo>
                  <a:lnTo>
                    <a:pt x="50405" y="21527"/>
                  </a:lnTo>
                  <a:lnTo>
                    <a:pt x="51648" y="20977"/>
                  </a:lnTo>
                  <a:lnTo>
                    <a:pt x="53481" y="19979"/>
                  </a:lnTo>
                  <a:lnTo>
                    <a:pt x="55843" y="18309"/>
                  </a:lnTo>
                  <a:lnTo>
                    <a:pt x="58124" y="16354"/>
                  </a:lnTo>
                  <a:lnTo>
                    <a:pt x="59244" y="15275"/>
                  </a:lnTo>
                  <a:lnTo>
                    <a:pt x="59468" y="15091"/>
                  </a:lnTo>
                  <a:lnTo>
                    <a:pt x="59998" y="14806"/>
                  </a:lnTo>
                  <a:lnTo>
                    <a:pt x="60609" y="14684"/>
                  </a:lnTo>
                  <a:lnTo>
                    <a:pt x="61240" y="14664"/>
                  </a:lnTo>
                  <a:lnTo>
                    <a:pt x="61871" y="14786"/>
                  </a:lnTo>
                  <a:lnTo>
                    <a:pt x="62462" y="15030"/>
                  </a:lnTo>
                  <a:lnTo>
                    <a:pt x="62971" y="15376"/>
                  </a:lnTo>
                  <a:lnTo>
                    <a:pt x="63358" y="15845"/>
                  </a:lnTo>
                  <a:lnTo>
                    <a:pt x="63480" y="16110"/>
                  </a:lnTo>
                  <a:lnTo>
                    <a:pt x="63602" y="16496"/>
                  </a:lnTo>
                  <a:lnTo>
                    <a:pt x="63582" y="17331"/>
                  </a:lnTo>
                  <a:lnTo>
                    <a:pt x="63501" y="17739"/>
                  </a:lnTo>
                  <a:lnTo>
                    <a:pt x="63399" y="18187"/>
                  </a:lnTo>
                  <a:lnTo>
                    <a:pt x="63093" y="19022"/>
                  </a:lnTo>
                  <a:lnTo>
                    <a:pt x="62706" y="19796"/>
                  </a:lnTo>
                  <a:lnTo>
                    <a:pt x="62218" y="20488"/>
                  </a:lnTo>
                  <a:lnTo>
                    <a:pt x="61362" y="21405"/>
                  </a:lnTo>
                  <a:lnTo>
                    <a:pt x="59998" y="22443"/>
                  </a:lnTo>
                  <a:lnTo>
                    <a:pt x="58409" y="23278"/>
                  </a:lnTo>
                  <a:lnTo>
                    <a:pt x="56678" y="23971"/>
                  </a:lnTo>
                  <a:lnTo>
                    <a:pt x="53929" y="24826"/>
                  </a:lnTo>
                  <a:lnTo>
                    <a:pt x="52075" y="25355"/>
                  </a:lnTo>
                  <a:lnTo>
                    <a:pt x="50283" y="25865"/>
                  </a:lnTo>
                  <a:lnTo>
                    <a:pt x="46760" y="26618"/>
                  </a:lnTo>
                  <a:lnTo>
                    <a:pt x="43298" y="27311"/>
                  </a:lnTo>
                  <a:lnTo>
                    <a:pt x="39815" y="28186"/>
                  </a:lnTo>
                  <a:lnTo>
                    <a:pt x="38044" y="28777"/>
                  </a:lnTo>
                  <a:lnTo>
                    <a:pt x="37229" y="29103"/>
                  </a:lnTo>
                  <a:lnTo>
                    <a:pt x="35702" y="29836"/>
                  </a:lnTo>
                  <a:lnTo>
                    <a:pt x="34296" y="30671"/>
                  </a:lnTo>
                  <a:lnTo>
                    <a:pt x="32993" y="31608"/>
                  </a:lnTo>
                  <a:lnTo>
                    <a:pt x="30060" y="34133"/>
                  </a:lnTo>
                  <a:lnTo>
                    <a:pt x="26863" y="37066"/>
                  </a:lnTo>
                  <a:lnTo>
                    <a:pt x="25193" y="38267"/>
                  </a:lnTo>
                  <a:lnTo>
                    <a:pt x="24012" y="38919"/>
                  </a:lnTo>
                  <a:lnTo>
                    <a:pt x="22769" y="39428"/>
                  </a:lnTo>
                  <a:lnTo>
                    <a:pt x="21425" y="39754"/>
                  </a:lnTo>
                  <a:lnTo>
                    <a:pt x="19979" y="39876"/>
                  </a:lnTo>
                  <a:lnTo>
                    <a:pt x="18391" y="39774"/>
                  </a:lnTo>
                  <a:lnTo>
                    <a:pt x="17535" y="39611"/>
                  </a:lnTo>
                  <a:lnTo>
                    <a:pt x="16273" y="39387"/>
                  </a:lnTo>
                  <a:lnTo>
                    <a:pt x="13992" y="39143"/>
                  </a:lnTo>
                  <a:lnTo>
                    <a:pt x="11935" y="39143"/>
                  </a:lnTo>
                  <a:lnTo>
                    <a:pt x="10122" y="39367"/>
                  </a:lnTo>
                  <a:lnTo>
                    <a:pt x="8513" y="39795"/>
                  </a:lnTo>
                  <a:lnTo>
                    <a:pt x="7108" y="40365"/>
                  </a:lnTo>
                  <a:lnTo>
                    <a:pt x="5886" y="41078"/>
                  </a:lnTo>
                  <a:lnTo>
                    <a:pt x="4827" y="41892"/>
                  </a:lnTo>
                  <a:lnTo>
                    <a:pt x="3911" y="42748"/>
                  </a:lnTo>
                  <a:lnTo>
                    <a:pt x="3137" y="43664"/>
                  </a:lnTo>
                  <a:lnTo>
                    <a:pt x="2159" y="45008"/>
                  </a:lnTo>
                  <a:lnTo>
                    <a:pt x="1141" y="46637"/>
                  </a:lnTo>
                  <a:lnTo>
                    <a:pt x="550" y="47554"/>
                  </a:lnTo>
                  <a:lnTo>
                    <a:pt x="184" y="48002"/>
                  </a:lnTo>
                  <a:lnTo>
                    <a:pt x="1" y="48145"/>
                  </a:lnTo>
                  <a:lnTo>
                    <a:pt x="1324" y="49346"/>
                  </a:lnTo>
                  <a:lnTo>
                    <a:pt x="4114" y="51525"/>
                  </a:lnTo>
                  <a:lnTo>
                    <a:pt x="5601" y="52523"/>
                  </a:lnTo>
                  <a:lnTo>
                    <a:pt x="6477" y="51953"/>
                  </a:lnTo>
                  <a:lnTo>
                    <a:pt x="8249" y="50996"/>
                  </a:lnTo>
                  <a:lnTo>
                    <a:pt x="10082" y="50242"/>
                  </a:lnTo>
                  <a:lnTo>
                    <a:pt x="11935" y="49774"/>
                  </a:lnTo>
                  <a:lnTo>
                    <a:pt x="12892" y="49692"/>
                  </a:lnTo>
                  <a:lnTo>
                    <a:pt x="14358" y="49672"/>
                  </a:lnTo>
                  <a:lnTo>
                    <a:pt x="17393" y="49814"/>
                  </a:lnTo>
                  <a:lnTo>
                    <a:pt x="20448" y="49957"/>
                  </a:lnTo>
                  <a:lnTo>
                    <a:pt x="22688" y="49855"/>
                  </a:lnTo>
                  <a:lnTo>
                    <a:pt x="24134" y="49611"/>
                  </a:lnTo>
                  <a:lnTo>
                    <a:pt x="24826" y="49428"/>
                  </a:lnTo>
                  <a:lnTo>
                    <a:pt x="25580" y="49183"/>
                  </a:lnTo>
                  <a:lnTo>
                    <a:pt x="27026" y="48593"/>
                  </a:lnTo>
                  <a:lnTo>
                    <a:pt x="29164" y="47534"/>
                  </a:lnTo>
                  <a:lnTo>
                    <a:pt x="33319" y="45049"/>
                  </a:lnTo>
                  <a:lnTo>
                    <a:pt x="36048" y="43420"/>
                  </a:lnTo>
                  <a:lnTo>
                    <a:pt x="36598" y="43114"/>
                  </a:lnTo>
                  <a:lnTo>
                    <a:pt x="37718" y="42625"/>
                  </a:lnTo>
                  <a:lnTo>
                    <a:pt x="38838" y="42259"/>
                  </a:lnTo>
                  <a:lnTo>
                    <a:pt x="39958" y="42014"/>
                  </a:lnTo>
                  <a:lnTo>
                    <a:pt x="41689" y="41790"/>
                  </a:lnTo>
                  <a:lnTo>
                    <a:pt x="44011" y="41770"/>
                  </a:lnTo>
                  <a:lnTo>
                    <a:pt x="47575" y="42076"/>
                  </a:lnTo>
                  <a:lnTo>
                    <a:pt x="51240" y="42483"/>
                  </a:lnTo>
                  <a:lnTo>
                    <a:pt x="53725" y="42605"/>
                  </a:lnTo>
                  <a:lnTo>
                    <a:pt x="54988" y="42564"/>
                  </a:lnTo>
                  <a:lnTo>
                    <a:pt x="56576" y="42463"/>
                  </a:lnTo>
                  <a:lnTo>
                    <a:pt x="59814" y="42055"/>
                  </a:lnTo>
                  <a:lnTo>
                    <a:pt x="61403" y="41689"/>
                  </a:lnTo>
                  <a:lnTo>
                    <a:pt x="62014" y="40793"/>
                  </a:lnTo>
                  <a:lnTo>
                    <a:pt x="63175" y="38919"/>
                  </a:lnTo>
                  <a:lnTo>
                    <a:pt x="64234" y="36984"/>
                  </a:lnTo>
                  <a:lnTo>
                    <a:pt x="65191" y="35009"/>
                  </a:lnTo>
                  <a:lnTo>
                    <a:pt x="66046" y="32972"/>
                  </a:lnTo>
                  <a:lnTo>
                    <a:pt x="66779" y="30875"/>
                  </a:lnTo>
                  <a:lnTo>
                    <a:pt x="67411" y="28757"/>
                  </a:lnTo>
                  <a:lnTo>
                    <a:pt x="67920" y="26598"/>
                  </a:lnTo>
                  <a:lnTo>
                    <a:pt x="68307" y="24419"/>
                  </a:lnTo>
                  <a:lnTo>
                    <a:pt x="68592" y="22199"/>
                  </a:lnTo>
                  <a:lnTo>
                    <a:pt x="68735" y="19938"/>
                  </a:lnTo>
                  <a:lnTo>
                    <a:pt x="68775" y="17678"/>
                  </a:lnTo>
                  <a:lnTo>
                    <a:pt x="68673" y="15417"/>
                  </a:lnTo>
                  <a:lnTo>
                    <a:pt x="68429" y="13116"/>
                  </a:lnTo>
                  <a:lnTo>
                    <a:pt x="68062" y="10835"/>
                  </a:lnTo>
                  <a:lnTo>
                    <a:pt x="67574" y="8534"/>
                  </a:lnTo>
                  <a:lnTo>
                    <a:pt x="67268" y="7393"/>
                  </a:lnTo>
                  <a:lnTo>
                    <a:pt x="66983" y="6416"/>
                  </a:lnTo>
                  <a:lnTo>
                    <a:pt x="66352" y="4522"/>
                  </a:lnTo>
                  <a:lnTo>
                    <a:pt x="65272" y="1752"/>
                  </a:lnTo>
                  <a:lnTo>
                    <a:pt x="64417" y="0"/>
                  </a:lnTo>
                  <a:close/>
                </a:path>
              </a:pathLst>
            </a:custGeom>
            <a:solidFill>
              <a:schemeClr val="accent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2640" name="Google Shape;686;p54"/>
            <p:cNvSpPr/>
            <p:nvPr/>
          </p:nvSpPr>
          <p:spPr>
            <a:xfrm>
              <a:off x="8686440" y="1597320"/>
              <a:ext cx="6565680" cy="4536360"/>
            </a:xfrm>
            <a:custGeom>
              <a:avLst/>
              <a:gdLst>
                <a:gd name="textAreaLeft" fmla="*/ 0 w 6565680"/>
                <a:gd name="textAreaRight" fmla="*/ 6566400 w 6565680"/>
                <a:gd name="textAreaTop" fmla="*/ 0 h 4536360"/>
                <a:gd name="textAreaBottom" fmla="*/ 4537080 h 4536360"/>
              </a:gdLst>
              <a:ahLst/>
              <a:rect l="textAreaLeft" t="textAreaTop" r="textAreaRight" b="textAreaBottom"/>
              <a:pathLst>
                <a:path w="73541" h="50813">
                  <a:moveTo>
                    <a:pt x="71402" y="1"/>
                  </a:moveTo>
                  <a:lnTo>
                    <a:pt x="70140" y="306"/>
                  </a:lnTo>
                  <a:lnTo>
                    <a:pt x="67879" y="1100"/>
                  </a:lnTo>
                  <a:lnTo>
                    <a:pt x="65863" y="1997"/>
                  </a:lnTo>
                  <a:lnTo>
                    <a:pt x="64051" y="3035"/>
                  </a:lnTo>
                  <a:lnTo>
                    <a:pt x="61586" y="4726"/>
                  </a:lnTo>
                  <a:lnTo>
                    <a:pt x="58572" y="7190"/>
                  </a:lnTo>
                  <a:lnTo>
                    <a:pt x="56291" y="9043"/>
                  </a:lnTo>
                  <a:lnTo>
                    <a:pt x="54682" y="10265"/>
                  </a:lnTo>
                  <a:lnTo>
                    <a:pt x="52911" y="11426"/>
                  </a:lnTo>
                  <a:lnTo>
                    <a:pt x="50976" y="12505"/>
                  </a:lnTo>
                  <a:lnTo>
                    <a:pt x="48797" y="13483"/>
                  </a:lnTo>
                  <a:lnTo>
                    <a:pt x="46353" y="14358"/>
                  </a:lnTo>
                  <a:lnTo>
                    <a:pt x="43583" y="15051"/>
                  </a:lnTo>
                  <a:lnTo>
                    <a:pt x="40426" y="15601"/>
                  </a:lnTo>
                  <a:lnTo>
                    <a:pt x="38675" y="15784"/>
                  </a:lnTo>
                  <a:lnTo>
                    <a:pt x="37148" y="15967"/>
                  </a:lnTo>
                  <a:lnTo>
                    <a:pt x="32973" y="16639"/>
                  </a:lnTo>
                  <a:lnTo>
                    <a:pt x="26130" y="17861"/>
                  </a:lnTo>
                  <a:lnTo>
                    <a:pt x="23055" y="18330"/>
                  </a:lnTo>
                  <a:lnTo>
                    <a:pt x="22627" y="18411"/>
                  </a:lnTo>
                  <a:lnTo>
                    <a:pt x="21812" y="18615"/>
                  </a:lnTo>
                  <a:lnTo>
                    <a:pt x="21079" y="18941"/>
                  </a:lnTo>
                  <a:lnTo>
                    <a:pt x="20407" y="19348"/>
                  </a:lnTo>
                  <a:lnTo>
                    <a:pt x="19491" y="20081"/>
                  </a:lnTo>
                  <a:lnTo>
                    <a:pt x="18391" y="21283"/>
                  </a:lnTo>
                  <a:lnTo>
                    <a:pt x="16965" y="23401"/>
                  </a:lnTo>
                  <a:lnTo>
                    <a:pt x="15580" y="25702"/>
                  </a:lnTo>
                  <a:lnTo>
                    <a:pt x="14582" y="27189"/>
                  </a:lnTo>
                  <a:lnTo>
                    <a:pt x="14053" y="27881"/>
                  </a:lnTo>
                  <a:lnTo>
                    <a:pt x="13401" y="28675"/>
                  </a:lnTo>
                  <a:lnTo>
                    <a:pt x="11955" y="30060"/>
                  </a:lnTo>
                  <a:lnTo>
                    <a:pt x="10367" y="31241"/>
                  </a:lnTo>
                  <a:lnTo>
                    <a:pt x="8656" y="32280"/>
                  </a:lnTo>
                  <a:lnTo>
                    <a:pt x="6843" y="33176"/>
                  </a:lnTo>
                  <a:lnTo>
                    <a:pt x="4949" y="33930"/>
                  </a:lnTo>
                  <a:lnTo>
                    <a:pt x="1996" y="34887"/>
                  </a:lnTo>
                  <a:lnTo>
                    <a:pt x="1" y="35416"/>
                  </a:lnTo>
                  <a:lnTo>
                    <a:pt x="143" y="36007"/>
                  </a:lnTo>
                  <a:lnTo>
                    <a:pt x="306" y="36618"/>
                  </a:lnTo>
                  <a:lnTo>
                    <a:pt x="591" y="37616"/>
                  </a:lnTo>
                  <a:lnTo>
                    <a:pt x="1243" y="39551"/>
                  </a:lnTo>
                  <a:lnTo>
                    <a:pt x="1976" y="41445"/>
                  </a:lnTo>
                  <a:lnTo>
                    <a:pt x="2791" y="43277"/>
                  </a:lnTo>
                  <a:lnTo>
                    <a:pt x="3687" y="45049"/>
                  </a:lnTo>
                  <a:lnTo>
                    <a:pt x="4664" y="46780"/>
                  </a:lnTo>
                  <a:lnTo>
                    <a:pt x="6253" y="49245"/>
                  </a:lnTo>
                  <a:lnTo>
                    <a:pt x="7434" y="50813"/>
                  </a:lnTo>
                  <a:lnTo>
                    <a:pt x="8330" y="50405"/>
                  </a:lnTo>
                  <a:lnTo>
                    <a:pt x="10102" y="49489"/>
                  </a:lnTo>
                  <a:lnTo>
                    <a:pt x="12688" y="47921"/>
                  </a:lnTo>
                  <a:lnTo>
                    <a:pt x="17739" y="44255"/>
                  </a:lnTo>
                  <a:lnTo>
                    <a:pt x="22769" y="40487"/>
                  </a:lnTo>
                  <a:lnTo>
                    <a:pt x="25356" y="38756"/>
                  </a:lnTo>
                  <a:lnTo>
                    <a:pt x="27107" y="37718"/>
                  </a:lnTo>
                  <a:lnTo>
                    <a:pt x="28899" y="36761"/>
                  </a:lnTo>
                  <a:lnTo>
                    <a:pt x="30732" y="35966"/>
                  </a:lnTo>
                  <a:lnTo>
                    <a:pt x="32626" y="35315"/>
                  </a:lnTo>
                  <a:lnTo>
                    <a:pt x="34561" y="34867"/>
                  </a:lnTo>
                  <a:lnTo>
                    <a:pt x="35559" y="34704"/>
                  </a:lnTo>
                  <a:lnTo>
                    <a:pt x="37616" y="34520"/>
                  </a:lnTo>
                  <a:lnTo>
                    <a:pt x="40732" y="34418"/>
                  </a:lnTo>
                  <a:lnTo>
                    <a:pt x="42789" y="34215"/>
                  </a:lnTo>
                  <a:lnTo>
                    <a:pt x="43787" y="34011"/>
                  </a:lnTo>
                  <a:lnTo>
                    <a:pt x="44968" y="33767"/>
                  </a:lnTo>
                  <a:lnTo>
                    <a:pt x="48125" y="33095"/>
                  </a:lnTo>
                  <a:lnTo>
                    <a:pt x="50243" y="32423"/>
                  </a:lnTo>
                  <a:lnTo>
                    <a:pt x="50955" y="32036"/>
                  </a:lnTo>
                  <a:lnTo>
                    <a:pt x="51281" y="31771"/>
                  </a:lnTo>
                  <a:lnTo>
                    <a:pt x="51424" y="31486"/>
                  </a:lnTo>
                  <a:lnTo>
                    <a:pt x="51383" y="31160"/>
                  </a:lnTo>
                  <a:lnTo>
                    <a:pt x="51098" y="30834"/>
                  </a:lnTo>
                  <a:lnTo>
                    <a:pt x="50589" y="30488"/>
                  </a:lnTo>
                  <a:lnTo>
                    <a:pt x="50222" y="30305"/>
                  </a:lnTo>
                  <a:lnTo>
                    <a:pt x="49509" y="29999"/>
                  </a:lnTo>
                  <a:lnTo>
                    <a:pt x="48165" y="29531"/>
                  </a:lnTo>
                  <a:lnTo>
                    <a:pt x="46394" y="29022"/>
                  </a:lnTo>
                  <a:lnTo>
                    <a:pt x="44927" y="28533"/>
                  </a:lnTo>
                  <a:lnTo>
                    <a:pt x="44092" y="28085"/>
                  </a:lnTo>
                  <a:lnTo>
                    <a:pt x="43400" y="27453"/>
                  </a:lnTo>
                  <a:lnTo>
                    <a:pt x="42830" y="26557"/>
                  </a:lnTo>
                  <a:lnTo>
                    <a:pt x="42606" y="25967"/>
                  </a:lnTo>
                  <a:lnTo>
                    <a:pt x="42504" y="25661"/>
                  </a:lnTo>
                  <a:lnTo>
                    <a:pt x="42463" y="25132"/>
                  </a:lnTo>
                  <a:lnTo>
                    <a:pt x="42606" y="24663"/>
                  </a:lnTo>
                  <a:lnTo>
                    <a:pt x="42870" y="24276"/>
                  </a:lnTo>
                  <a:lnTo>
                    <a:pt x="43502" y="23788"/>
                  </a:lnTo>
                  <a:lnTo>
                    <a:pt x="44703" y="23319"/>
                  </a:lnTo>
                  <a:lnTo>
                    <a:pt x="46984" y="22871"/>
                  </a:lnTo>
                  <a:lnTo>
                    <a:pt x="50222" y="22464"/>
                  </a:lnTo>
                  <a:lnTo>
                    <a:pt x="51546" y="22179"/>
                  </a:lnTo>
                  <a:lnTo>
                    <a:pt x="52340" y="21955"/>
                  </a:lnTo>
                  <a:lnTo>
                    <a:pt x="53868" y="21303"/>
                  </a:lnTo>
                  <a:lnTo>
                    <a:pt x="55334" y="20448"/>
                  </a:lnTo>
                  <a:lnTo>
                    <a:pt x="56760" y="19409"/>
                  </a:lnTo>
                  <a:lnTo>
                    <a:pt x="58144" y="18248"/>
                  </a:lnTo>
                  <a:lnTo>
                    <a:pt x="59509" y="16945"/>
                  </a:lnTo>
                  <a:lnTo>
                    <a:pt x="61484" y="14847"/>
                  </a:lnTo>
                  <a:lnTo>
                    <a:pt x="65374" y="10326"/>
                  </a:lnTo>
                  <a:lnTo>
                    <a:pt x="68653" y="6782"/>
                  </a:lnTo>
                  <a:lnTo>
                    <a:pt x="70018" y="5499"/>
                  </a:lnTo>
                  <a:lnTo>
                    <a:pt x="71382" y="4318"/>
                  </a:lnTo>
                  <a:lnTo>
                    <a:pt x="72808" y="3320"/>
                  </a:lnTo>
                  <a:lnTo>
                    <a:pt x="73541" y="2872"/>
                  </a:lnTo>
                  <a:lnTo>
                    <a:pt x="72502" y="1406"/>
                  </a:lnTo>
                  <a:lnTo>
                    <a:pt x="71402" y="1"/>
                  </a:lnTo>
                  <a:close/>
                </a:path>
              </a:pathLst>
            </a:custGeom>
            <a:solidFill>
              <a:schemeClr val="dk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2641" name="Google Shape;687;p54"/>
            <p:cNvSpPr/>
            <p:nvPr/>
          </p:nvSpPr>
          <p:spPr>
            <a:xfrm>
              <a:off x="8579160" y="288360"/>
              <a:ext cx="6092640" cy="4119840"/>
            </a:xfrm>
            <a:custGeom>
              <a:avLst/>
              <a:gdLst>
                <a:gd name="textAreaLeft" fmla="*/ 0 w 6092640"/>
                <a:gd name="textAreaRight" fmla="*/ 6093360 w 6092640"/>
                <a:gd name="textAreaTop" fmla="*/ 0 h 4119840"/>
                <a:gd name="textAreaBottom" fmla="*/ 4120560 h 4119840"/>
              </a:gdLst>
              <a:ahLst/>
              <a:rect l="textAreaLeft" t="textAreaTop" r="textAreaRight" b="textAreaBottom"/>
              <a:pathLst>
                <a:path w="68246" h="46149">
                  <a:moveTo>
                    <a:pt x="47187" y="1"/>
                  </a:moveTo>
                  <a:lnTo>
                    <a:pt x="46658" y="530"/>
                  </a:lnTo>
                  <a:lnTo>
                    <a:pt x="45456" y="1487"/>
                  </a:lnTo>
                  <a:lnTo>
                    <a:pt x="44112" y="2302"/>
                  </a:lnTo>
                  <a:lnTo>
                    <a:pt x="42666" y="3015"/>
                  </a:lnTo>
                  <a:lnTo>
                    <a:pt x="40365" y="3911"/>
                  </a:lnTo>
                  <a:lnTo>
                    <a:pt x="37208" y="4868"/>
                  </a:lnTo>
                  <a:lnTo>
                    <a:pt x="35660" y="5255"/>
                  </a:lnTo>
                  <a:lnTo>
                    <a:pt x="32463" y="6049"/>
                  </a:lnTo>
                  <a:lnTo>
                    <a:pt x="26150" y="7821"/>
                  </a:lnTo>
                  <a:lnTo>
                    <a:pt x="19877" y="9776"/>
                  </a:lnTo>
                  <a:lnTo>
                    <a:pt x="13665" y="11874"/>
                  </a:lnTo>
                  <a:lnTo>
                    <a:pt x="10570" y="12973"/>
                  </a:lnTo>
                  <a:lnTo>
                    <a:pt x="9592" y="14093"/>
                  </a:lnTo>
                  <a:lnTo>
                    <a:pt x="7780" y="16415"/>
                  </a:lnTo>
                  <a:lnTo>
                    <a:pt x="6945" y="17617"/>
                  </a:lnTo>
                  <a:lnTo>
                    <a:pt x="7576" y="18024"/>
                  </a:lnTo>
                  <a:lnTo>
                    <a:pt x="8981" y="18594"/>
                  </a:lnTo>
                  <a:lnTo>
                    <a:pt x="9674" y="18737"/>
                  </a:lnTo>
                  <a:lnTo>
                    <a:pt x="10224" y="18778"/>
                  </a:lnTo>
                  <a:lnTo>
                    <a:pt x="11751" y="18778"/>
                  </a:lnTo>
                  <a:lnTo>
                    <a:pt x="13523" y="18737"/>
                  </a:lnTo>
                  <a:lnTo>
                    <a:pt x="15254" y="18757"/>
                  </a:lnTo>
                  <a:lnTo>
                    <a:pt x="16272" y="18920"/>
                  </a:lnTo>
                  <a:lnTo>
                    <a:pt x="16761" y="19103"/>
                  </a:lnTo>
                  <a:lnTo>
                    <a:pt x="17066" y="19368"/>
                  </a:lnTo>
                  <a:lnTo>
                    <a:pt x="17107" y="19735"/>
                  </a:lnTo>
                  <a:lnTo>
                    <a:pt x="16883" y="20203"/>
                  </a:lnTo>
                  <a:lnTo>
                    <a:pt x="16333" y="20814"/>
                  </a:lnTo>
                  <a:lnTo>
                    <a:pt x="15417" y="21568"/>
                  </a:lnTo>
                  <a:lnTo>
                    <a:pt x="14093" y="22484"/>
                  </a:lnTo>
                  <a:lnTo>
                    <a:pt x="13258" y="23014"/>
                  </a:lnTo>
                  <a:lnTo>
                    <a:pt x="7434" y="26028"/>
                  </a:lnTo>
                  <a:lnTo>
                    <a:pt x="1609" y="29062"/>
                  </a:lnTo>
                  <a:lnTo>
                    <a:pt x="1324" y="30080"/>
                  </a:lnTo>
                  <a:lnTo>
                    <a:pt x="835" y="32158"/>
                  </a:lnTo>
                  <a:lnTo>
                    <a:pt x="468" y="34255"/>
                  </a:lnTo>
                  <a:lnTo>
                    <a:pt x="204" y="36373"/>
                  </a:lnTo>
                  <a:lnTo>
                    <a:pt x="41" y="38532"/>
                  </a:lnTo>
                  <a:lnTo>
                    <a:pt x="0" y="40691"/>
                  </a:lnTo>
                  <a:lnTo>
                    <a:pt x="82" y="42870"/>
                  </a:lnTo>
                  <a:lnTo>
                    <a:pt x="285" y="45049"/>
                  </a:lnTo>
                  <a:lnTo>
                    <a:pt x="428" y="46149"/>
                  </a:lnTo>
                  <a:lnTo>
                    <a:pt x="1751" y="45579"/>
                  </a:lnTo>
                  <a:lnTo>
                    <a:pt x="4338" y="44296"/>
                  </a:lnTo>
                  <a:lnTo>
                    <a:pt x="6660" y="42870"/>
                  </a:lnTo>
                  <a:lnTo>
                    <a:pt x="8146" y="41689"/>
                  </a:lnTo>
                  <a:lnTo>
                    <a:pt x="8981" y="40854"/>
                  </a:lnTo>
                  <a:lnTo>
                    <a:pt x="9348" y="40406"/>
                  </a:lnTo>
                  <a:lnTo>
                    <a:pt x="10488" y="38899"/>
                  </a:lnTo>
                  <a:lnTo>
                    <a:pt x="12525" y="36129"/>
                  </a:lnTo>
                  <a:lnTo>
                    <a:pt x="14073" y="34235"/>
                  </a:lnTo>
                  <a:lnTo>
                    <a:pt x="15193" y="33033"/>
                  </a:lnTo>
                  <a:lnTo>
                    <a:pt x="16455" y="31913"/>
                  </a:lnTo>
                  <a:lnTo>
                    <a:pt x="17881" y="30834"/>
                  </a:lnTo>
                  <a:lnTo>
                    <a:pt x="18696" y="30304"/>
                  </a:lnTo>
                  <a:lnTo>
                    <a:pt x="19551" y="29795"/>
                  </a:lnTo>
                  <a:lnTo>
                    <a:pt x="21302" y="28920"/>
                  </a:lnTo>
                  <a:lnTo>
                    <a:pt x="23135" y="28207"/>
                  </a:lnTo>
                  <a:lnTo>
                    <a:pt x="25009" y="27616"/>
                  </a:lnTo>
                  <a:lnTo>
                    <a:pt x="27901" y="26944"/>
                  </a:lnTo>
                  <a:lnTo>
                    <a:pt x="31872" y="26292"/>
                  </a:lnTo>
                  <a:lnTo>
                    <a:pt x="35884" y="25804"/>
                  </a:lnTo>
                  <a:lnTo>
                    <a:pt x="39896" y="25254"/>
                  </a:lnTo>
                  <a:lnTo>
                    <a:pt x="42870" y="24704"/>
                  </a:lnTo>
                  <a:lnTo>
                    <a:pt x="44804" y="24256"/>
                  </a:lnTo>
                  <a:lnTo>
                    <a:pt x="46719" y="23665"/>
                  </a:lnTo>
                  <a:lnTo>
                    <a:pt x="48572" y="22973"/>
                  </a:lnTo>
                  <a:lnTo>
                    <a:pt x="49468" y="22545"/>
                  </a:lnTo>
                  <a:lnTo>
                    <a:pt x="50731" y="21914"/>
                  </a:lnTo>
                  <a:lnTo>
                    <a:pt x="53154" y="20427"/>
                  </a:lnTo>
                  <a:lnTo>
                    <a:pt x="56596" y="17881"/>
                  </a:lnTo>
                  <a:lnTo>
                    <a:pt x="59936" y="15214"/>
                  </a:lnTo>
                  <a:lnTo>
                    <a:pt x="62197" y="13483"/>
                  </a:lnTo>
                  <a:lnTo>
                    <a:pt x="64539" y="11935"/>
                  </a:lnTo>
                  <a:lnTo>
                    <a:pt x="66983" y="10591"/>
                  </a:lnTo>
                  <a:lnTo>
                    <a:pt x="68245" y="10061"/>
                  </a:lnTo>
                  <a:lnTo>
                    <a:pt x="67329" y="9247"/>
                  </a:lnTo>
                  <a:lnTo>
                    <a:pt x="65374" y="7699"/>
                  </a:lnTo>
                  <a:lnTo>
                    <a:pt x="64355" y="6966"/>
                  </a:lnTo>
                  <a:lnTo>
                    <a:pt x="63398" y="7332"/>
                  </a:lnTo>
                  <a:lnTo>
                    <a:pt x="61402" y="7984"/>
                  </a:lnTo>
                  <a:lnTo>
                    <a:pt x="59366" y="8473"/>
                  </a:lnTo>
                  <a:lnTo>
                    <a:pt x="57309" y="8839"/>
                  </a:lnTo>
                  <a:lnTo>
                    <a:pt x="56270" y="8941"/>
                  </a:lnTo>
                  <a:lnTo>
                    <a:pt x="54661" y="9084"/>
                  </a:lnTo>
                  <a:lnTo>
                    <a:pt x="51403" y="9165"/>
                  </a:lnTo>
                  <a:lnTo>
                    <a:pt x="48165" y="9287"/>
                  </a:lnTo>
                  <a:lnTo>
                    <a:pt x="45782" y="9572"/>
                  </a:lnTo>
                  <a:lnTo>
                    <a:pt x="44193" y="9898"/>
                  </a:lnTo>
                  <a:lnTo>
                    <a:pt x="43420" y="10122"/>
                  </a:lnTo>
                  <a:lnTo>
                    <a:pt x="42259" y="10509"/>
                  </a:lnTo>
                  <a:lnTo>
                    <a:pt x="40161" y="11466"/>
                  </a:lnTo>
                  <a:lnTo>
                    <a:pt x="37310" y="13177"/>
                  </a:lnTo>
                  <a:lnTo>
                    <a:pt x="34601" y="14969"/>
                  </a:lnTo>
                  <a:lnTo>
                    <a:pt x="32768" y="16049"/>
                  </a:lnTo>
                  <a:lnTo>
                    <a:pt x="30793" y="16985"/>
                  </a:lnTo>
                  <a:lnTo>
                    <a:pt x="29184" y="17515"/>
                  </a:lnTo>
                  <a:lnTo>
                    <a:pt x="28023" y="17780"/>
                  </a:lnTo>
                  <a:lnTo>
                    <a:pt x="27433" y="17861"/>
                  </a:lnTo>
                  <a:lnTo>
                    <a:pt x="26822" y="17617"/>
                  </a:lnTo>
                  <a:lnTo>
                    <a:pt x="25701" y="16945"/>
                  </a:lnTo>
                  <a:lnTo>
                    <a:pt x="25070" y="16313"/>
                  </a:lnTo>
                  <a:lnTo>
                    <a:pt x="24785" y="15865"/>
                  </a:lnTo>
                  <a:lnTo>
                    <a:pt x="24704" y="15377"/>
                  </a:lnTo>
                  <a:lnTo>
                    <a:pt x="24805" y="14867"/>
                  </a:lnTo>
                  <a:lnTo>
                    <a:pt x="24968" y="14623"/>
                  </a:lnTo>
                  <a:lnTo>
                    <a:pt x="25335" y="14114"/>
                  </a:lnTo>
                  <a:lnTo>
                    <a:pt x="26272" y="13320"/>
                  </a:lnTo>
                  <a:lnTo>
                    <a:pt x="27921" y="12403"/>
                  </a:lnTo>
                  <a:lnTo>
                    <a:pt x="29103" y="11955"/>
                  </a:lnTo>
                  <a:lnTo>
                    <a:pt x="40996" y="7312"/>
                  </a:lnTo>
                  <a:lnTo>
                    <a:pt x="52869" y="2689"/>
                  </a:lnTo>
                  <a:lnTo>
                    <a:pt x="53806" y="2322"/>
                  </a:lnTo>
                  <a:lnTo>
                    <a:pt x="54722" y="1956"/>
                  </a:lnTo>
                  <a:lnTo>
                    <a:pt x="52890" y="1324"/>
                  </a:lnTo>
                  <a:lnTo>
                    <a:pt x="49122" y="347"/>
                  </a:lnTo>
                  <a:lnTo>
                    <a:pt x="47187" y="1"/>
                  </a:lnTo>
                  <a:close/>
                </a:path>
              </a:pathLst>
            </a:custGeom>
            <a:solidFill>
              <a:schemeClr val="accent1"/>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2642" name="Google Shape;688;p54"/>
            <p:cNvSpPr/>
            <p:nvPr/>
          </p:nvSpPr>
          <p:spPr>
            <a:xfrm>
              <a:off x="9523080" y="244440"/>
              <a:ext cx="3268800" cy="1201320"/>
            </a:xfrm>
            <a:custGeom>
              <a:avLst/>
              <a:gdLst>
                <a:gd name="textAreaLeft" fmla="*/ 0 w 3268800"/>
                <a:gd name="textAreaRight" fmla="*/ 3269520 w 3268800"/>
                <a:gd name="textAreaTop" fmla="*/ 0 h 1201320"/>
                <a:gd name="textAreaBottom" fmla="*/ 1202040 h 1201320"/>
              </a:gdLst>
              <a:ahLst/>
              <a:rect l="textAreaLeft" t="textAreaTop" r="textAreaRight" b="textAreaBottom"/>
              <a:pathLst>
                <a:path w="36619" h="13463">
                  <a:moveTo>
                    <a:pt x="31079" y="1"/>
                  </a:moveTo>
                  <a:lnTo>
                    <a:pt x="29185" y="21"/>
                  </a:lnTo>
                  <a:lnTo>
                    <a:pt x="27963" y="62"/>
                  </a:lnTo>
                  <a:lnTo>
                    <a:pt x="25519" y="286"/>
                  </a:lnTo>
                  <a:lnTo>
                    <a:pt x="23055" y="652"/>
                  </a:lnTo>
                  <a:lnTo>
                    <a:pt x="20611" y="1182"/>
                  </a:lnTo>
                  <a:lnTo>
                    <a:pt x="19369" y="1508"/>
                  </a:lnTo>
                  <a:lnTo>
                    <a:pt x="18167" y="1854"/>
                  </a:lnTo>
                  <a:lnTo>
                    <a:pt x="15805" y="2669"/>
                  </a:lnTo>
                  <a:lnTo>
                    <a:pt x="13524" y="3605"/>
                  </a:lnTo>
                  <a:lnTo>
                    <a:pt x="11324" y="4664"/>
                  </a:lnTo>
                  <a:lnTo>
                    <a:pt x="9206" y="5866"/>
                  </a:lnTo>
                  <a:lnTo>
                    <a:pt x="7190" y="7149"/>
                  </a:lnTo>
                  <a:lnTo>
                    <a:pt x="5255" y="8554"/>
                  </a:lnTo>
                  <a:lnTo>
                    <a:pt x="3422" y="10082"/>
                  </a:lnTo>
                  <a:lnTo>
                    <a:pt x="2547" y="10876"/>
                  </a:lnTo>
                  <a:lnTo>
                    <a:pt x="1243" y="12139"/>
                  </a:lnTo>
                  <a:lnTo>
                    <a:pt x="1" y="13462"/>
                  </a:lnTo>
                  <a:lnTo>
                    <a:pt x="3096" y="12363"/>
                  </a:lnTo>
                  <a:lnTo>
                    <a:pt x="9308" y="10265"/>
                  </a:lnTo>
                  <a:lnTo>
                    <a:pt x="15581" y="8310"/>
                  </a:lnTo>
                  <a:lnTo>
                    <a:pt x="21894" y="6538"/>
                  </a:lnTo>
                  <a:lnTo>
                    <a:pt x="25091" y="5744"/>
                  </a:lnTo>
                  <a:lnTo>
                    <a:pt x="26639" y="5357"/>
                  </a:lnTo>
                  <a:lnTo>
                    <a:pt x="29796" y="4400"/>
                  </a:lnTo>
                  <a:lnTo>
                    <a:pt x="32097" y="3504"/>
                  </a:lnTo>
                  <a:lnTo>
                    <a:pt x="33543" y="2791"/>
                  </a:lnTo>
                  <a:lnTo>
                    <a:pt x="34887" y="1976"/>
                  </a:lnTo>
                  <a:lnTo>
                    <a:pt x="36089" y="1019"/>
                  </a:lnTo>
                  <a:lnTo>
                    <a:pt x="36618" y="490"/>
                  </a:lnTo>
                  <a:lnTo>
                    <a:pt x="34785" y="245"/>
                  </a:lnTo>
                  <a:lnTo>
                    <a:pt x="31079" y="1"/>
                  </a:lnTo>
                  <a:close/>
                </a:path>
              </a:pathLst>
            </a:custGeom>
            <a:solidFill>
              <a:schemeClr val="accent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2643" name="Google Shape;689;p54"/>
            <p:cNvSpPr/>
            <p:nvPr/>
          </p:nvSpPr>
          <p:spPr>
            <a:xfrm>
              <a:off x="10730520" y="6334200"/>
              <a:ext cx="4036320" cy="1204920"/>
            </a:xfrm>
            <a:custGeom>
              <a:avLst/>
              <a:gdLst>
                <a:gd name="textAreaLeft" fmla="*/ 0 w 4036320"/>
                <a:gd name="textAreaRight" fmla="*/ 4037040 w 4036320"/>
                <a:gd name="textAreaTop" fmla="*/ 0 h 1204920"/>
                <a:gd name="textAreaBottom" fmla="*/ 1205640 h 1204920"/>
              </a:gdLst>
              <a:ahLst/>
              <a:rect l="textAreaLeft" t="textAreaTop" r="textAreaRight" b="textAreaBottom"/>
              <a:pathLst>
                <a:path w="45213" h="13504">
                  <a:moveTo>
                    <a:pt x="33217" y="1"/>
                  </a:moveTo>
                  <a:lnTo>
                    <a:pt x="32423" y="62"/>
                  </a:lnTo>
                  <a:lnTo>
                    <a:pt x="31975" y="103"/>
                  </a:lnTo>
                  <a:lnTo>
                    <a:pt x="31079" y="306"/>
                  </a:lnTo>
                  <a:lnTo>
                    <a:pt x="29734" y="775"/>
                  </a:lnTo>
                  <a:lnTo>
                    <a:pt x="27942" y="1691"/>
                  </a:lnTo>
                  <a:lnTo>
                    <a:pt x="26170" y="2811"/>
                  </a:lnTo>
                  <a:lnTo>
                    <a:pt x="23503" y="4726"/>
                  </a:lnTo>
                  <a:lnTo>
                    <a:pt x="20916" y="6538"/>
                  </a:lnTo>
                  <a:lnTo>
                    <a:pt x="19226" y="7557"/>
                  </a:lnTo>
                  <a:lnTo>
                    <a:pt x="18411" y="7943"/>
                  </a:lnTo>
                  <a:lnTo>
                    <a:pt x="17495" y="8330"/>
                  </a:lnTo>
                  <a:lnTo>
                    <a:pt x="15702" y="8901"/>
                  </a:lnTo>
                  <a:lnTo>
                    <a:pt x="13931" y="9308"/>
                  </a:lnTo>
                  <a:lnTo>
                    <a:pt x="12159" y="9552"/>
                  </a:lnTo>
                  <a:lnTo>
                    <a:pt x="9471" y="9715"/>
                  </a:lnTo>
                  <a:lnTo>
                    <a:pt x="5764" y="9634"/>
                  </a:lnTo>
                  <a:lnTo>
                    <a:pt x="3809" y="9573"/>
                  </a:lnTo>
                  <a:lnTo>
                    <a:pt x="2852" y="9532"/>
                  </a:lnTo>
                  <a:lnTo>
                    <a:pt x="1385" y="9573"/>
                  </a:lnTo>
                  <a:lnTo>
                    <a:pt x="449" y="9736"/>
                  </a:lnTo>
                  <a:lnTo>
                    <a:pt x="1" y="9899"/>
                  </a:lnTo>
                  <a:lnTo>
                    <a:pt x="1650" y="10611"/>
                  </a:lnTo>
                  <a:lnTo>
                    <a:pt x="5051" y="11793"/>
                  </a:lnTo>
                  <a:lnTo>
                    <a:pt x="8554" y="12689"/>
                  </a:lnTo>
                  <a:lnTo>
                    <a:pt x="12159" y="13259"/>
                  </a:lnTo>
                  <a:lnTo>
                    <a:pt x="13971" y="13401"/>
                  </a:lnTo>
                  <a:lnTo>
                    <a:pt x="15662" y="13503"/>
                  </a:lnTo>
                  <a:lnTo>
                    <a:pt x="19083" y="13442"/>
                  </a:lnTo>
                  <a:lnTo>
                    <a:pt x="22525" y="13116"/>
                  </a:lnTo>
                  <a:lnTo>
                    <a:pt x="25967" y="12465"/>
                  </a:lnTo>
                  <a:lnTo>
                    <a:pt x="27698" y="12017"/>
                  </a:lnTo>
                  <a:lnTo>
                    <a:pt x="29246" y="11548"/>
                  </a:lnTo>
                  <a:lnTo>
                    <a:pt x="30753" y="11039"/>
                  </a:lnTo>
                  <a:lnTo>
                    <a:pt x="31791" y="10652"/>
                  </a:lnTo>
                  <a:lnTo>
                    <a:pt x="33808" y="9776"/>
                  </a:lnTo>
                  <a:lnTo>
                    <a:pt x="35763" y="8819"/>
                  </a:lnTo>
                  <a:lnTo>
                    <a:pt x="37657" y="7781"/>
                  </a:lnTo>
                  <a:lnTo>
                    <a:pt x="39469" y="6640"/>
                  </a:lnTo>
                  <a:lnTo>
                    <a:pt x="41200" y="5398"/>
                  </a:lnTo>
                  <a:lnTo>
                    <a:pt x="42870" y="4094"/>
                  </a:lnTo>
                  <a:lnTo>
                    <a:pt x="44459" y="2689"/>
                  </a:lnTo>
                  <a:lnTo>
                    <a:pt x="45212" y="1976"/>
                  </a:lnTo>
                  <a:lnTo>
                    <a:pt x="44438" y="1956"/>
                  </a:lnTo>
                  <a:lnTo>
                    <a:pt x="42870" y="1773"/>
                  </a:lnTo>
                  <a:lnTo>
                    <a:pt x="40467" y="1284"/>
                  </a:lnTo>
                  <a:lnTo>
                    <a:pt x="37229" y="490"/>
                  </a:lnTo>
                  <a:lnTo>
                    <a:pt x="34826" y="82"/>
                  </a:lnTo>
                  <a:lnTo>
                    <a:pt x="33217" y="1"/>
                  </a:lnTo>
                  <a:close/>
                </a:path>
              </a:pathLst>
            </a:custGeom>
            <a:solidFill>
              <a:schemeClr val="accent1"/>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2644" name="Google Shape;690;p54"/>
            <p:cNvSpPr/>
            <p:nvPr/>
          </p:nvSpPr>
          <p:spPr>
            <a:xfrm>
              <a:off x="14761800" y="6425280"/>
              <a:ext cx="88560" cy="10440"/>
            </a:xfrm>
            <a:custGeom>
              <a:avLst/>
              <a:gdLst>
                <a:gd name="textAreaLeft" fmla="*/ 0 w 88560"/>
                <a:gd name="textAreaRight" fmla="*/ 89280 w 88560"/>
                <a:gd name="textAreaTop" fmla="*/ 0 h 10440"/>
                <a:gd name="textAreaBottom" fmla="*/ 11160 h 10440"/>
              </a:gdLst>
              <a:ahLst/>
              <a:rect l="textAreaLeft" t="textAreaTop" r="textAreaRight" b="textAreaBottom"/>
              <a:pathLst>
                <a:path w="999" h="123">
                  <a:moveTo>
                    <a:pt x="0" y="0"/>
                  </a:moveTo>
                  <a:lnTo>
                    <a:pt x="896" y="122"/>
                  </a:lnTo>
                  <a:lnTo>
                    <a:pt x="957" y="61"/>
                  </a:lnTo>
                  <a:lnTo>
                    <a:pt x="998" y="21"/>
                  </a:lnTo>
                  <a:lnTo>
                    <a:pt x="509" y="0"/>
                  </a:lnTo>
                  <a:close/>
                </a:path>
              </a:pathLst>
            </a:custGeom>
            <a:solidFill>
              <a:srgbClr val="f06f5c"/>
            </a:solidFill>
            <a:ln w="0">
              <a:noFill/>
            </a:ln>
          </p:spPr>
          <p:style>
            <a:lnRef idx="0"/>
            <a:fillRef idx="0"/>
            <a:effectRef idx="0"/>
            <a:fontRef idx="minor"/>
          </p:style>
          <p:txBody>
            <a:bodyPr lIns="122040" rIns="122040" tIns="5400" bIns="5400" anchor="ctr">
              <a:noAutofit/>
            </a:bodyPr>
            <a:p>
              <a:pPr>
                <a:lnSpc>
                  <a:spcPct val="100000"/>
                </a:lnSpc>
              </a:pPr>
              <a:endParaRPr b="0" lang="en-US" sz="1870" strike="noStrike" u="none">
                <a:solidFill>
                  <a:srgbClr val="000000"/>
                </a:solidFill>
                <a:effectLst/>
                <a:uFillTx/>
                <a:latin typeface="Arial"/>
              </a:endParaRPr>
            </a:p>
          </p:txBody>
        </p:sp>
      </p:grpSp>
      <p:sp>
        <p:nvSpPr>
          <p:cNvPr id="2645" name="TextBox 33"/>
          <p:cNvSpPr/>
          <p:nvPr/>
        </p:nvSpPr>
        <p:spPr>
          <a:xfrm>
            <a:off x="624600" y="1457640"/>
            <a:ext cx="7636680" cy="5102640"/>
          </a:xfrm>
          <a:prstGeom prst="rect">
            <a:avLst/>
          </a:prstGeom>
          <a:solidFill>
            <a:srgbClr val="5a575b">
              <a:alpha val="59000"/>
            </a:srgbClr>
          </a:solidFill>
          <a:ln w="19050">
            <a:solidFill>
              <a:srgbClr val="00b050"/>
            </a:solidFill>
            <a:round/>
          </a:ln>
        </p:spPr>
        <p:style>
          <a:lnRef idx="0"/>
          <a:fillRef idx="0"/>
          <a:effectRef idx="0"/>
          <a:fontRef idx="minor"/>
        </p:style>
        <p:txBody>
          <a:bodyPr lIns="90000" rIns="90000" tIns="45000" bIns="45000" anchor="t">
            <a:spAutoFit/>
          </a:bodyPr>
          <a:p>
            <a:pPr defTabSz="914400">
              <a:lnSpc>
                <a:spcPct val="100000"/>
              </a:lnSpc>
              <a:tabLst>
                <a:tab algn="l" pos="0"/>
              </a:tabLst>
            </a:pPr>
            <a:endParaRPr b="0" lang="en-US" sz="1800" strike="noStrike" u="none">
              <a:solidFill>
                <a:srgbClr val="ffffff"/>
              </a:solidFill>
              <a:effectLst/>
              <a:uFillTx/>
              <a:latin typeface="Arial"/>
            </a:endParaRPr>
          </a:p>
          <a:p>
            <a:pPr defTabSz="914400">
              <a:lnSpc>
                <a:spcPct val="100000"/>
              </a:lnSpc>
              <a:tabLst>
                <a:tab algn="l" pos="0"/>
              </a:tabLst>
            </a:pPr>
            <a:r>
              <a:rPr b="0" lang="en-US" sz="1800" strike="noStrike" u="none">
                <a:solidFill>
                  <a:srgbClr val="ffffff"/>
                </a:solidFill>
                <a:effectLst/>
                <a:uFillTx/>
                <a:latin typeface="Comic Sans MS"/>
              </a:rPr>
              <a:t>You are an Amaz</a:t>
            </a:r>
            <a:r>
              <a:rPr b="0" lang="en-US" sz="1400" strike="noStrike" u="none">
                <a:solidFill>
                  <a:srgbClr val="ffffff"/>
                </a:solidFill>
                <a:effectLst/>
                <a:uFillTx/>
                <a:latin typeface="Comic Sans MS"/>
                <a:ea typeface="Arial"/>
              </a:rPr>
              <a:t>Ö</a:t>
            </a:r>
            <a:r>
              <a:rPr b="0" lang="en-US" sz="1800" strike="noStrike" u="none">
                <a:solidFill>
                  <a:srgbClr val="ffffff"/>
                </a:solidFill>
                <a:effectLst/>
                <a:uFillTx/>
                <a:latin typeface="Comic Sans MS"/>
                <a:ea typeface="Arial"/>
              </a:rPr>
              <a:t>n warehouse employee in the year 3000, on the newly colonized planet, MARS. After working minimum wage for many martian years, you've decided to overthrow the evil capitalist overlords, Jimmy Beez, Marz Suckabörg, and Enron Milk. </a:t>
            </a:r>
            <a:endParaRPr b="0" lang="en-US" sz="1800" strike="noStrike" u="none">
              <a:solidFill>
                <a:srgbClr val="ffffff"/>
              </a:solidFill>
              <a:effectLst/>
              <a:uFillTx/>
              <a:latin typeface="Arial"/>
            </a:endParaRPr>
          </a:p>
          <a:p>
            <a:pPr defTabSz="914400">
              <a:lnSpc>
                <a:spcPct val="100000"/>
              </a:lnSpc>
              <a:tabLst>
                <a:tab algn="l" pos="0"/>
              </a:tabLst>
            </a:pPr>
            <a:endParaRPr b="0" lang="en-US" sz="1800" strike="noStrike" u="none">
              <a:solidFill>
                <a:srgbClr val="ffffff"/>
              </a:solidFill>
              <a:effectLst/>
              <a:uFillTx/>
              <a:latin typeface="Arial"/>
            </a:endParaRPr>
          </a:p>
          <a:p>
            <a:pPr defTabSz="914400">
              <a:lnSpc>
                <a:spcPct val="100000"/>
              </a:lnSpc>
              <a:tabLst>
                <a:tab algn="l" pos="0"/>
              </a:tabLst>
            </a:pPr>
            <a:r>
              <a:rPr b="0" lang="en-US" sz="1800" strike="noStrike" u="none">
                <a:solidFill>
                  <a:srgbClr val="ffffff"/>
                </a:solidFill>
                <a:effectLst/>
                <a:uFillTx/>
                <a:latin typeface="Comic Sans MS"/>
                <a:ea typeface="Arial"/>
              </a:rPr>
              <a:t>Battle different types of enemies like warehouse bots, drones, underground reptiles, and murderous trucks in your quest to stop the ruling class!</a:t>
            </a:r>
            <a:endParaRPr b="0" lang="en-US" sz="1800" strike="noStrike" u="none">
              <a:solidFill>
                <a:srgbClr val="ffffff"/>
              </a:solidFill>
              <a:effectLst/>
              <a:uFillTx/>
              <a:latin typeface="Arial"/>
            </a:endParaRPr>
          </a:p>
          <a:p>
            <a:pPr defTabSz="914400">
              <a:lnSpc>
                <a:spcPct val="100000"/>
              </a:lnSpc>
              <a:tabLst>
                <a:tab algn="l" pos="0"/>
              </a:tabLst>
            </a:pPr>
            <a:endParaRPr b="0" lang="en-US" sz="1800" strike="noStrike" u="none">
              <a:solidFill>
                <a:srgbClr val="ffffff"/>
              </a:solidFill>
              <a:effectLst/>
              <a:uFillTx/>
              <a:latin typeface="Arial"/>
            </a:endParaRPr>
          </a:p>
          <a:p>
            <a:pPr defTabSz="914400">
              <a:lnSpc>
                <a:spcPct val="100000"/>
              </a:lnSpc>
              <a:tabLst>
                <a:tab algn="l" pos="0"/>
              </a:tabLst>
            </a:pPr>
            <a:r>
              <a:rPr b="1" lang="en-US" sz="1800" strike="noStrike" u="none">
                <a:solidFill>
                  <a:srgbClr val="00b0f0"/>
                </a:solidFill>
                <a:effectLst/>
                <a:uFillTx/>
                <a:latin typeface="Comic Sans MS"/>
                <a:ea typeface="Arial"/>
              </a:rPr>
              <a:t>GOALS: -------------------------------------------</a:t>
            </a:r>
            <a:endParaRPr b="0" lang="en-US" sz="1800" strike="noStrike" u="none">
              <a:solidFill>
                <a:srgbClr val="ffffff"/>
              </a:solidFill>
              <a:effectLst/>
              <a:uFillTx/>
              <a:latin typeface="Arial"/>
            </a:endParaRPr>
          </a:p>
          <a:p>
            <a:pPr marL="457200" defTabSz="914400">
              <a:lnSpc>
                <a:spcPct val="115000"/>
              </a:lnSpc>
              <a:spcAft>
                <a:spcPts val="799"/>
              </a:spcAft>
              <a:tabLst>
                <a:tab algn="l" pos="0"/>
              </a:tabLst>
            </a:pPr>
            <a:r>
              <a:rPr b="0" lang="en-US" sz="1800" strike="noStrike" u="none">
                <a:solidFill>
                  <a:srgbClr val="ffffff"/>
                </a:solidFill>
                <a:effectLst/>
                <a:uFillTx/>
                <a:latin typeface="Nunito"/>
                <a:ea typeface="Aptos"/>
              </a:rPr>
              <a:t>The goal of our game is to be a fast-paced 2D run-and-gun platformer with some bullet-hell chaos facing enemy-filled levels inspired by dystopian factories, data farms, and dark colonies. </a:t>
            </a:r>
            <a:endParaRPr b="0" lang="en-US" sz="1800" strike="noStrike" u="none">
              <a:solidFill>
                <a:srgbClr val="ffffff"/>
              </a:solidFill>
              <a:effectLst/>
              <a:uFillTx/>
              <a:latin typeface="Arial"/>
            </a:endParaRPr>
          </a:p>
          <a:p>
            <a:pPr marL="457200" defTabSz="914400">
              <a:lnSpc>
                <a:spcPct val="115000"/>
              </a:lnSpc>
              <a:spcAft>
                <a:spcPts val="799"/>
              </a:spcAft>
              <a:tabLst>
                <a:tab algn="l" pos="0"/>
              </a:tabLst>
            </a:pPr>
            <a:r>
              <a:rPr b="0" lang="en-US" sz="1800" strike="noStrike" u="none">
                <a:solidFill>
                  <a:srgbClr val="ffffff"/>
                </a:solidFill>
                <a:effectLst/>
                <a:uFillTx/>
                <a:latin typeface="Nunito"/>
                <a:ea typeface="Aptos"/>
              </a:rPr>
              <a:t>We hope to have immersive world-building with dark humor and satire along with solid player mechanics.</a:t>
            </a:r>
            <a:endParaRPr b="0" lang="en-US" sz="1800" strike="noStrike" u="none">
              <a:solidFill>
                <a:srgbClr val="ffffff"/>
              </a:solidFill>
              <a:effectLst/>
              <a:uFillTx/>
              <a:latin typeface="Arial"/>
            </a:endParaRPr>
          </a:p>
        </p:txBody>
      </p:sp>
      <p:grpSp>
        <p:nvGrpSpPr>
          <p:cNvPr id="2646" name="Group 2"/>
          <p:cNvGrpSpPr/>
          <p:nvPr/>
        </p:nvGrpSpPr>
        <p:grpSpPr>
          <a:xfrm>
            <a:off x="8875440" y="2057400"/>
            <a:ext cx="3172680" cy="3135600"/>
            <a:chOff x="8875440" y="2057400"/>
            <a:chExt cx="3172680" cy="3135600"/>
          </a:xfrm>
        </p:grpSpPr>
        <p:sp>
          <p:nvSpPr>
            <p:cNvPr id="2647" name="Oval 3"/>
            <p:cNvSpPr/>
            <p:nvPr/>
          </p:nvSpPr>
          <p:spPr>
            <a:xfrm>
              <a:off x="8875440" y="2057400"/>
              <a:ext cx="3143520" cy="31356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trike="noStrike" u="none">
                <a:solidFill>
                  <a:schemeClr val="lt1"/>
                </a:solidFill>
                <a:effectLst/>
                <a:uFillTx/>
                <a:latin typeface="Arial"/>
              </a:endParaRPr>
            </a:p>
          </p:txBody>
        </p:sp>
        <p:pic>
          <p:nvPicPr>
            <p:cNvPr id="2648" name="Picture 431785389" descr=""/>
            <p:cNvPicPr/>
            <p:nvPr/>
          </p:nvPicPr>
          <p:blipFill>
            <a:blip r:embed="rId2"/>
            <a:stretch/>
          </p:blipFill>
          <p:spPr>
            <a:xfrm>
              <a:off x="8875440" y="2291760"/>
              <a:ext cx="3172680" cy="2455920"/>
            </a:xfrm>
            <a:prstGeom prst="rect">
              <a:avLst/>
            </a:prstGeom>
            <a:noFill/>
            <a:ln w="0">
              <a:noFill/>
            </a:ln>
          </p:spPr>
        </p:pic>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6" name="PlaceHolder 1"/>
          <p:cNvSpPr>
            <a:spLocks noGrp="1"/>
          </p:cNvSpPr>
          <p:nvPr>
            <p:ph type="subTitle"/>
          </p:nvPr>
        </p:nvSpPr>
        <p:spPr>
          <a:xfrm>
            <a:off x="208080" y="3454200"/>
            <a:ext cx="2925720" cy="483840"/>
          </a:xfrm>
          <a:prstGeom prst="rect">
            <a:avLst/>
          </a:prstGeom>
          <a:noFill/>
          <a:ln w="0">
            <a:noFill/>
          </a:ln>
        </p:spPr>
        <p:txBody>
          <a:bodyPr lIns="122040" rIns="122040" tIns="122040" bIns="122040" anchor="t">
            <a:noAutofit/>
          </a:bodyPr>
          <a:p>
            <a:pPr algn="ctr">
              <a:lnSpc>
                <a:spcPct val="100000"/>
              </a:lnSpc>
              <a:tabLst>
                <a:tab algn="l" pos="0"/>
              </a:tabLst>
            </a:pPr>
            <a:r>
              <a:rPr b="0" lang="en-US" sz="2100" strike="noStrike" u="none">
                <a:solidFill>
                  <a:schemeClr val="accent1"/>
                </a:solidFill>
                <a:effectLst/>
                <a:uFillTx/>
                <a:latin typeface="Comic Sans MS"/>
                <a:ea typeface="Nunito SemiBold"/>
              </a:rPr>
              <a:t>TL1</a:t>
            </a:r>
            <a:endParaRPr b="0" lang="en-US" sz="2100" strike="noStrike" u="none">
              <a:solidFill>
                <a:srgbClr val="ffffff"/>
              </a:solidFill>
              <a:effectLst/>
              <a:uFillTx/>
              <a:latin typeface="Arial"/>
            </a:endParaRPr>
          </a:p>
          <a:p>
            <a:pPr algn="ctr">
              <a:lnSpc>
                <a:spcPct val="100000"/>
              </a:lnSpc>
              <a:tabLst>
                <a:tab algn="l" pos="0"/>
              </a:tabLst>
            </a:pPr>
            <a:r>
              <a:rPr b="0" lang="en-US" sz="2100" strike="noStrike" u="none">
                <a:solidFill>
                  <a:srgbClr val="00b0f0"/>
                </a:solidFill>
                <a:effectLst/>
                <a:uFillTx/>
                <a:latin typeface="Comic Sans MS"/>
                <a:ea typeface="Nunito SemiBold"/>
              </a:rPr>
              <a:t>AUDIO</a:t>
            </a:r>
            <a:endParaRPr b="0" lang="en-US" sz="2100" strike="noStrike" u="none">
              <a:solidFill>
                <a:srgbClr val="ffffff"/>
              </a:solidFill>
              <a:effectLst/>
              <a:uFillTx/>
              <a:latin typeface="Arial"/>
            </a:endParaRPr>
          </a:p>
        </p:txBody>
      </p:sp>
      <p:sp>
        <p:nvSpPr>
          <p:cNvPr id="2517" name="PlaceHolder 2"/>
          <p:cNvSpPr>
            <a:spLocks noGrp="1"/>
          </p:cNvSpPr>
          <p:nvPr>
            <p:ph type="subTitle"/>
          </p:nvPr>
        </p:nvSpPr>
        <p:spPr>
          <a:xfrm>
            <a:off x="4287600" y="3087000"/>
            <a:ext cx="3201840" cy="473760"/>
          </a:xfrm>
          <a:prstGeom prst="rect">
            <a:avLst/>
          </a:prstGeom>
          <a:noFill/>
          <a:ln w="0">
            <a:noFill/>
          </a:ln>
        </p:spPr>
        <p:txBody>
          <a:bodyPr lIns="122040" rIns="122040" tIns="122040" bIns="122040" anchor="t">
            <a:noAutofit/>
          </a:bodyPr>
          <a:p>
            <a:pPr algn="ctr">
              <a:lnSpc>
                <a:spcPct val="100000"/>
              </a:lnSpc>
              <a:tabLst>
                <a:tab algn="l" pos="0"/>
              </a:tabLst>
            </a:pPr>
            <a:r>
              <a:rPr b="0" lang="en-US" sz="2100" strike="noStrike" u="none">
                <a:solidFill>
                  <a:schemeClr val="accent1"/>
                </a:solidFill>
                <a:effectLst/>
                <a:uFillTx/>
                <a:latin typeface="Comic Sans MS"/>
                <a:ea typeface="Nunito SemiBold"/>
              </a:rPr>
              <a:t>TL2</a:t>
            </a:r>
            <a:endParaRPr b="0" lang="en-US" sz="2100" strike="noStrike" u="none">
              <a:solidFill>
                <a:srgbClr val="ffffff"/>
              </a:solidFill>
              <a:effectLst/>
              <a:uFillTx/>
              <a:latin typeface="Arial"/>
            </a:endParaRPr>
          </a:p>
          <a:p>
            <a:pPr algn="ctr">
              <a:lnSpc>
                <a:spcPct val="100000"/>
              </a:lnSpc>
              <a:tabLst>
                <a:tab algn="l" pos="0"/>
              </a:tabLst>
            </a:pPr>
            <a:r>
              <a:rPr b="0" lang="en-US" sz="2100" strike="noStrike" u="none">
                <a:solidFill>
                  <a:srgbClr val="00b0f0"/>
                </a:solidFill>
                <a:effectLst/>
                <a:uFillTx/>
                <a:latin typeface="Comic Sans MS"/>
                <a:ea typeface="Nunito SemiBold"/>
              </a:rPr>
              <a:t>PLAYER CHARACTER</a:t>
            </a:r>
            <a:endParaRPr b="0" lang="en-US" sz="2100" strike="noStrike" u="none">
              <a:solidFill>
                <a:srgbClr val="ffffff"/>
              </a:solidFill>
              <a:effectLst/>
              <a:uFillTx/>
              <a:latin typeface="Arial"/>
            </a:endParaRPr>
          </a:p>
        </p:txBody>
      </p:sp>
      <p:sp>
        <p:nvSpPr>
          <p:cNvPr id="2518" name="PlaceHolder 3"/>
          <p:cNvSpPr>
            <a:spLocks noGrp="1"/>
          </p:cNvSpPr>
          <p:nvPr>
            <p:ph type="subTitle"/>
          </p:nvPr>
        </p:nvSpPr>
        <p:spPr>
          <a:xfrm>
            <a:off x="8291160" y="3394440"/>
            <a:ext cx="2925720" cy="463680"/>
          </a:xfrm>
          <a:prstGeom prst="rect">
            <a:avLst/>
          </a:prstGeom>
          <a:noFill/>
          <a:ln w="0">
            <a:noFill/>
          </a:ln>
        </p:spPr>
        <p:txBody>
          <a:bodyPr lIns="122040" rIns="122040" tIns="122040" bIns="122040" anchor="t">
            <a:noAutofit/>
          </a:bodyPr>
          <a:p>
            <a:pPr algn="ctr">
              <a:lnSpc>
                <a:spcPct val="100000"/>
              </a:lnSpc>
              <a:tabLst>
                <a:tab algn="l" pos="0"/>
              </a:tabLst>
            </a:pPr>
            <a:r>
              <a:rPr b="0" lang="en-US" sz="2130" strike="noStrike" u="none">
                <a:solidFill>
                  <a:schemeClr val="accent1"/>
                </a:solidFill>
                <a:effectLst/>
                <a:uFillTx/>
                <a:latin typeface="Comic Sans MS"/>
                <a:ea typeface="Nunito SemiBold"/>
              </a:rPr>
              <a:t>TL2+</a:t>
            </a:r>
            <a:endParaRPr b="0" lang="en-US" sz="2130" strike="noStrike" u="none">
              <a:solidFill>
                <a:srgbClr val="ffffff"/>
              </a:solidFill>
              <a:effectLst/>
              <a:uFillTx/>
              <a:latin typeface="Arial"/>
            </a:endParaRPr>
          </a:p>
          <a:p>
            <a:pPr algn="ctr">
              <a:lnSpc>
                <a:spcPct val="100000"/>
              </a:lnSpc>
              <a:tabLst>
                <a:tab algn="l" pos="0"/>
              </a:tabLst>
            </a:pPr>
            <a:r>
              <a:rPr b="0" lang="en-US" sz="2130" strike="noStrike" u="none">
                <a:solidFill>
                  <a:srgbClr val="00b0f0"/>
                </a:solidFill>
                <a:effectLst/>
                <a:uFillTx/>
                <a:latin typeface="Comic Sans MS"/>
                <a:ea typeface="Nunito SemiBold"/>
              </a:rPr>
              <a:t>BOSSES</a:t>
            </a:r>
            <a:endParaRPr b="0" lang="en-US" sz="2130" strike="noStrike" u="none">
              <a:solidFill>
                <a:srgbClr val="ffffff"/>
              </a:solidFill>
              <a:effectLst/>
              <a:uFillTx/>
              <a:latin typeface="Arial"/>
            </a:endParaRPr>
          </a:p>
        </p:txBody>
      </p:sp>
      <p:sp>
        <p:nvSpPr>
          <p:cNvPr id="2519" name="PlaceHolder 4"/>
          <p:cNvSpPr>
            <a:spLocks noGrp="1"/>
          </p:cNvSpPr>
          <p:nvPr>
            <p:ph type="subTitle"/>
          </p:nvPr>
        </p:nvSpPr>
        <p:spPr>
          <a:xfrm>
            <a:off x="279720" y="2772360"/>
            <a:ext cx="2925720" cy="443160"/>
          </a:xfrm>
          <a:prstGeom prst="rect">
            <a:avLst/>
          </a:prstGeom>
          <a:noFill/>
          <a:ln w="0">
            <a:noFill/>
          </a:ln>
        </p:spPr>
        <p:txBody>
          <a:bodyPr lIns="122040" rIns="122040" tIns="122040" bIns="122040" anchor="t">
            <a:noAutofit/>
          </a:bodyPr>
          <a:p>
            <a:pPr marL="457200" indent="-343080" algn="ctr">
              <a:lnSpc>
                <a:spcPct val="100000"/>
              </a:lnSpc>
              <a:tabLst>
                <a:tab algn="l" pos="0"/>
              </a:tabLst>
            </a:pPr>
            <a:r>
              <a:rPr b="1" lang="en-US" sz="2100" strike="noStrike" u="none">
                <a:solidFill>
                  <a:srgbClr val="f8d79a"/>
                </a:solidFill>
                <a:effectLst/>
                <a:uFillTx/>
                <a:latin typeface="Nunito"/>
                <a:ea typeface="Nunito"/>
              </a:rPr>
              <a:t>CORY CLAIRMONT</a:t>
            </a:r>
            <a:endParaRPr b="0" lang="en-US" sz="2100" strike="noStrike" u="none">
              <a:solidFill>
                <a:srgbClr val="ffffff"/>
              </a:solidFill>
              <a:effectLst/>
              <a:uFillTx/>
              <a:latin typeface="Arial"/>
            </a:endParaRPr>
          </a:p>
          <a:p>
            <a:pPr marL="457200" algn="ctr">
              <a:lnSpc>
                <a:spcPct val="100000"/>
              </a:lnSpc>
              <a:tabLst>
                <a:tab algn="l" pos="0"/>
              </a:tabLst>
            </a:pPr>
            <a:endParaRPr b="0" lang="en-US" sz="2100" strike="noStrike" u="none">
              <a:solidFill>
                <a:srgbClr val="ffffff"/>
              </a:solidFill>
              <a:effectLst/>
              <a:uFillTx/>
              <a:latin typeface="Arial"/>
            </a:endParaRPr>
          </a:p>
        </p:txBody>
      </p:sp>
      <p:sp>
        <p:nvSpPr>
          <p:cNvPr id="2520" name="PlaceHolder 5"/>
          <p:cNvSpPr>
            <a:spLocks noGrp="1"/>
          </p:cNvSpPr>
          <p:nvPr>
            <p:ph type="subTitle"/>
          </p:nvPr>
        </p:nvSpPr>
        <p:spPr>
          <a:xfrm>
            <a:off x="4425840" y="2728080"/>
            <a:ext cx="2925720" cy="443160"/>
          </a:xfrm>
          <a:prstGeom prst="rect">
            <a:avLst/>
          </a:prstGeom>
          <a:noFill/>
          <a:ln w="0">
            <a:noFill/>
          </a:ln>
        </p:spPr>
        <p:txBody>
          <a:bodyPr lIns="122040" rIns="122040" tIns="122040" bIns="122040" anchor="t">
            <a:noAutofit/>
          </a:bodyPr>
          <a:p>
            <a:pPr algn="ctr">
              <a:lnSpc>
                <a:spcPct val="100000"/>
              </a:lnSpc>
              <a:tabLst>
                <a:tab algn="l" pos="0"/>
              </a:tabLst>
            </a:pPr>
            <a:r>
              <a:rPr b="1" lang="en-US" sz="2100" strike="noStrike" u="none">
                <a:solidFill>
                  <a:schemeClr val="dk2"/>
                </a:solidFill>
                <a:effectLst/>
                <a:uFillTx/>
                <a:latin typeface="Comic Sans MS"/>
                <a:ea typeface="Nunito"/>
              </a:rPr>
              <a:t>JILLIAN JABBES</a:t>
            </a:r>
            <a:endParaRPr b="0" lang="en-US" sz="2100" strike="noStrike" u="none">
              <a:solidFill>
                <a:srgbClr val="ffffff"/>
              </a:solidFill>
              <a:effectLst/>
              <a:uFillTx/>
              <a:latin typeface="Arial"/>
            </a:endParaRPr>
          </a:p>
        </p:txBody>
      </p:sp>
      <p:sp>
        <p:nvSpPr>
          <p:cNvPr id="2521" name="PlaceHolder 6"/>
          <p:cNvSpPr>
            <a:spLocks noGrp="1"/>
          </p:cNvSpPr>
          <p:nvPr>
            <p:ph type="subTitle"/>
          </p:nvPr>
        </p:nvSpPr>
        <p:spPr>
          <a:xfrm>
            <a:off x="8151840" y="2729160"/>
            <a:ext cx="3219840" cy="443160"/>
          </a:xfrm>
          <a:prstGeom prst="rect">
            <a:avLst/>
          </a:prstGeom>
          <a:noFill/>
          <a:ln w="0">
            <a:noFill/>
          </a:ln>
        </p:spPr>
        <p:txBody>
          <a:bodyPr lIns="122040" rIns="122040" tIns="122040" bIns="122040" anchor="t">
            <a:noAutofit/>
          </a:bodyPr>
          <a:p>
            <a:pPr algn="ctr">
              <a:lnSpc>
                <a:spcPct val="100000"/>
              </a:lnSpc>
              <a:tabLst>
                <a:tab algn="l" pos="0"/>
              </a:tabLst>
            </a:pPr>
            <a:r>
              <a:rPr b="1" lang="en-US" sz="2100" strike="noStrike" u="none">
                <a:solidFill>
                  <a:schemeClr val="dk2"/>
                </a:solidFill>
                <a:effectLst/>
                <a:uFillTx/>
                <a:latin typeface="Nunito"/>
                <a:ea typeface="Nunito"/>
              </a:rPr>
              <a:t>ANDREW SORENSEN</a:t>
            </a:r>
            <a:endParaRPr b="0" lang="en-US" sz="2100" strike="noStrike" u="none">
              <a:solidFill>
                <a:srgbClr val="ffffff"/>
              </a:solidFill>
              <a:effectLst/>
              <a:uFillTx/>
              <a:latin typeface="Arial"/>
            </a:endParaRPr>
          </a:p>
        </p:txBody>
      </p:sp>
      <p:sp>
        <p:nvSpPr>
          <p:cNvPr id="2522" name="PlaceHolder 7"/>
          <p:cNvSpPr>
            <a:spLocks noGrp="1"/>
          </p:cNvSpPr>
          <p:nvPr>
            <p:ph type="subTitle"/>
          </p:nvPr>
        </p:nvSpPr>
        <p:spPr>
          <a:xfrm>
            <a:off x="106560" y="5152320"/>
            <a:ext cx="2925720" cy="463680"/>
          </a:xfrm>
          <a:prstGeom prst="rect">
            <a:avLst/>
          </a:prstGeom>
          <a:noFill/>
          <a:ln w="0">
            <a:noFill/>
          </a:ln>
        </p:spPr>
        <p:txBody>
          <a:bodyPr lIns="122040" rIns="122040" tIns="122040" bIns="122040" anchor="t">
            <a:noAutofit/>
          </a:bodyPr>
          <a:p>
            <a:pPr algn="ctr">
              <a:lnSpc>
                <a:spcPct val="100000"/>
              </a:lnSpc>
              <a:tabLst>
                <a:tab algn="l" pos="0"/>
              </a:tabLst>
            </a:pPr>
            <a:r>
              <a:rPr b="0" lang="en-US" sz="2100" strike="noStrike" u="none">
                <a:solidFill>
                  <a:schemeClr val="accent1"/>
                </a:solidFill>
                <a:effectLst/>
                <a:uFillTx/>
                <a:latin typeface="Comic Sans MS"/>
                <a:ea typeface="Nunito SemiBold"/>
              </a:rPr>
              <a:t>TL3</a:t>
            </a:r>
            <a:endParaRPr b="0" lang="en-US" sz="2100" strike="noStrike" u="none">
              <a:solidFill>
                <a:srgbClr val="ffffff"/>
              </a:solidFill>
              <a:effectLst/>
              <a:uFillTx/>
              <a:latin typeface="Arial"/>
            </a:endParaRPr>
          </a:p>
          <a:p>
            <a:pPr algn="ctr">
              <a:lnSpc>
                <a:spcPct val="100000"/>
              </a:lnSpc>
              <a:tabLst>
                <a:tab algn="l" pos="0"/>
              </a:tabLst>
            </a:pPr>
            <a:r>
              <a:rPr b="0" lang="en-US" sz="2100" strike="noStrike" u="none">
                <a:solidFill>
                  <a:srgbClr val="00b0f0"/>
                </a:solidFill>
                <a:effectLst/>
                <a:uFillTx/>
                <a:latin typeface="Comic Sans MS"/>
                <a:ea typeface="Nunito SemiBold"/>
              </a:rPr>
              <a:t>WEAPON +</a:t>
            </a:r>
            <a:endParaRPr b="0" lang="en-US" sz="2100" strike="noStrike" u="none">
              <a:solidFill>
                <a:srgbClr val="ffffff"/>
              </a:solidFill>
              <a:effectLst/>
              <a:uFillTx/>
              <a:latin typeface="Arial"/>
            </a:endParaRPr>
          </a:p>
          <a:p>
            <a:pPr algn="ctr">
              <a:lnSpc>
                <a:spcPct val="100000"/>
              </a:lnSpc>
              <a:tabLst>
                <a:tab algn="l" pos="0"/>
              </a:tabLst>
            </a:pPr>
            <a:r>
              <a:rPr b="0" lang="en-US" sz="2100" strike="noStrike" u="none">
                <a:solidFill>
                  <a:srgbClr val="00b0f0"/>
                </a:solidFill>
                <a:effectLst/>
                <a:uFillTx/>
                <a:latin typeface="Comic Sans MS"/>
                <a:ea typeface="Nunito SemiBold"/>
              </a:rPr>
              <a:t>POWERUPS</a:t>
            </a:r>
            <a:endParaRPr b="0" lang="en-US" sz="2100" strike="noStrike" u="none">
              <a:solidFill>
                <a:srgbClr val="ffffff"/>
              </a:solidFill>
              <a:effectLst/>
              <a:uFillTx/>
              <a:latin typeface="Arial"/>
            </a:endParaRPr>
          </a:p>
        </p:txBody>
      </p:sp>
      <p:sp>
        <p:nvSpPr>
          <p:cNvPr id="2523" name="PlaceHolder 8"/>
          <p:cNvSpPr>
            <a:spLocks noGrp="1"/>
          </p:cNvSpPr>
          <p:nvPr>
            <p:ph type="subTitle"/>
          </p:nvPr>
        </p:nvSpPr>
        <p:spPr>
          <a:xfrm>
            <a:off x="3662640" y="5157000"/>
            <a:ext cx="1456920" cy="463680"/>
          </a:xfrm>
          <a:prstGeom prst="rect">
            <a:avLst/>
          </a:prstGeom>
          <a:noFill/>
          <a:ln w="0">
            <a:noFill/>
          </a:ln>
        </p:spPr>
        <p:txBody>
          <a:bodyPr lIns="122040" rIns="122040" tIns="122040" bIns="122040" anchor="t">
            <a:noAutofit/>
          </a:bodyPr>
          <a:p>
            <a:pPr algn="ctr">
              <a:lnSpc>
                <a:spcPct val="100000"/>
              </a:lnSpc>
              <a:tabLst>
                <a:tab algn="l" pos="0"/>
              </a:tabLst>
            </a:pPr>
            <a:r>
              <a:rPr b="0" lang="en-US" sz="2130" strike="noStrike" u="none">
                <a:solidFill>
                  <a:schemeClr val="accent1"/>
                </a:solidFill>
                <a:effectLst/>
                <a:uFillTx/>
                <a:latin typeface="Nunito SemiBold"/>
                <a:ea typeface="Nunito SemiBold"/>
              </a:rPr>
              <a:t>TL4</a:t>
            </a:r>
            <a:endParaRPr b="0" lang="en-US" sz="2130" strike="noStrike" u="none">
              <a:solidFill>
                <a:srgbClr val="ffffff"/>
              </a:solidFill>
              <a:effectLst/>
              <a:uFillTx/>
              <a:latin typeface="Arial"/>
            </a:endParaRPr>
          </a:p>
          <a:p>
            <a:pPr algn="ctr">
              <a:lnSpc>
                <a:spcPct val="100000"/>
              </a:lnSpc>
              <a:tabLst>
                <a:tab algn="l" pos="0"/>
              </a:tabLst>
            </a:pPr>
            <a:r>
              <a:rPr b="0" lang="en-US" sz="2130" strike="noStrike" u="none">
                <a:solidFill>
                  <a:srgbClr val="00b0f0"/>
                </a:solidFill>
                <a:effectLst/>
                <a:uFillTx/>
                <a:latin typeface="Nunito SemiBold"/>
                <a:ea typeface="Nunito SemiBold"/>
              </a:rPr>
              <a:t>LEVEL DESIGN</a:t>
            </a:r>
            <a:endParaRPr b="0" lang="en-US" sz="2130" strike="noStrike" u="none">
              <a:solidFill>
                <a:srgbClr val="ffffff"/>
              </a:solidFill>
              <a:effectLst/>
              <a:uFillTx/>
              <a:latin typeface="Arial"/>
            </a:endParaRPr>
          </a:p>
        </p:txBody>
      </p:sp>
      <p:sp>
        <p:nvSpPr>
          <p:cNvPr id="2524" name="PlaceHolder 9"/>
          <p:cNvSpPr>
            <a:spLocks noGrp="1"/>
          </p:cNvSpPr>
          <p:nvPr>
            <p:ph type="subTitle"/>
          </p:nvPr>
        </p:nvSpPr>
        <p:spPr>
          <a:xfrm>
            <a:off x="6006240" y="5178240"/>
            <a:ext cx="2895120" cy="453600"/>
          </a:xfrm>
          <a:prstGeom prst="rect">
            <a:avLst/>
          </a:prstGeom>
          <a:noFill/>
          <a:ln w="0">
            <a:noFill/>
          </a:ln>
        </p:spPr>
        <p:txBody>
          <a:bodyPr lIns="122040" rIns="122040" tIns="122040" bIns="122040" anchor="t">
            <a:noAutofit/>
          </a:bodyPr>
          <a:p>
            <a:pPr algn="ctr">
              <a:lnSpc>
                <a:spcPct val="100000"/>
              </a:lnSpc>
              <a:tabLst>
                <a:tab algn="l" pos="0"/>
              </a:tabLst>
            </a:pPr>
            <a:r>
              <a:rPr b="0" lang="en-US" sz="2130" strike="noStrike" u="none">
                <a:solidFill>
                  <a:schemeClr val="accent1"/>
                </a:solidFill>
                <a:effectLst/>
                <a:uFillTx/>
                <a:latin typeface="Comic Sans MS"/>
                <a:ea typeface="Nunito SemiBold"/>
              </a:rPr>
              <a:t>TL5</a:t>
            </a:r>
            <a:endParaRPr b="0" lang="en-US" sz="2130" strike="noStrike" u="none">
              <a:solidFill>
                <a:srgbClr val="ffffff"/>
              </a:solidFill>
              <a:effectLst/>
              <a:uFillTx/>
              <a:latin typeface="Arial"/>
            </a:endParaRPr>
          </a:p>
          <a:p>
            <a:pPr algn="ctr">
              <a:lnSpc>
                <a:spcPct val="100000"/>
              </a:lnSpc>
              <a:tabLst>
                <a:tab algn="l" pos="0"/>
              </a:tabLst>
            </a:pPr>
            <a:r>
              <a:rPr b="0" lang="en-US" sz="2130" strike="noStrike" u="none">
                <a:solidFill>
                  <a:srgbClr val="00b0f0"/>
                </a:solidFill>
                <a:effectLst/>
                <a:uFillTx/>
                <a:latin typeface="Comic Sans MS"/>
                <a:ea typeface="Nunito SemiBold"/>
              </a:rPr>
              <a:t>ENEMIES</a:t>
            </a:r>
            <a:endParaRPr b="0" lang="en-US" sz="2130" strike="noStrike" u="none">
              <a:solidFill>
                <a:srgbClr val="ffffff"/>
              </a:solidFill>
              <a:effectLst/>
              <a:uFillTx/>
              <a:latin typeface="Arial"/>
            </a:endParaRPr>
          </a:p>
        </p:txBody>
      </p:sp>
      <p:sp>
        <p:nvSpPr>
          <p:cNvPr id="2525" name="PlaceHolder 10"/>
          <p:cNvSpPr>
            <a:spLocks noGrp="1"/>
          </p:cNvSpPr>
          <p:nvPr>
            <p:ph type="subTitle"/>
          </p:nvPr>
        </p:nvSpPr>
        <p:spPr>
          <a:xfrm>
            <a:off x="3008880" y="4802760"/>
            <a:ext cx="2917080" cy="443160"/>
          </a:xfrm>
          <a:prstGeom prst="rect">
            <a:avLst/>
          </a:prstGeom>
          <a:noFill/>
          <a:ln w="0">
            <a:noFill/>
          </a:ln>
        </p:spPr>
        <p:txBody>
          <a:bodyPr lIns="122040" rIns="122040" tIns="122040" bIns="122040" anchor="t">
            <a:noAutofit/>
          </a:bodyPr>
          <a:p>
            <a:pPr algn="ctr">
              <a:lnSpc>
                <a:spcPct val="100000"/>
              </a:lnSpc>
              <a:tabLst>
                <a:tab algn="l" pos="0"/>
              </a:tabLst>
            </a:pPr>
            <a:r>
              <a:rPr b="1" lang="en-US" sz="2100" strike="noStrike" u="none">
                <a:solidFill>
                  <a:schemeClr val="dk2"/>
                </a:solidFill>
                <a:effectLst/>
                <a:uFillTx/>
                <a:latin typeface="Nunito"/>
                <a:ea typeface="Nunito"/>
              </a:rPr>
              <a:t>NIHAT POLAT</a:t>
            </a:r>
            <a:endParaRPr b="0" lang="en-US" sz="2100" strike="noStrike" u="none">
              <a:solidFill>
                <a:srgbClr val="ffffff"/>
              </a:solidFill>
              <a:effectLst/>
              <a:uFillTx/>
              <a:latin typeface="Arial"/>
            </a:endParaRPr>
          </a:p>
        </p:txBody>
      </p:sp>
      <p:sp>
        <p:nvSpPr>
          <p:cNvPr id="2526" name="PlaceHolder 11"/>
          <p:cNvSpPr>
            <a:spLocks noGrp="1"/>
          </p:cNvSpPr>
          <p:nvPr>
            <p:ph type="subTitle"/>
          </p:nvPr>
        </p:nvSpPr>
        <p:spPr>
          <a:xfrm>
            <a:off x="5738400" y="4785840"/>
            <a:ext cx="3691800" cy="443160"/>
          </a:xfrm>
          <a:prstGeom prst="rect">
            <a:avLst/>
          </a:prstGeom>
          <a:noFill/>
          <a:ln w="0">
            <a:noFill/>
          </a:ln>
        </p:spPr>
        <p:txBody>
          <a:bodyPr lIns="122040" rIns="122040" tIns="122040" bIns="122040" anchor="t">
            <a:noAutofit/>
          </a:bodyPr>
          <a:p>
            <a:pPr algn="ctr">
              <a:lnSpc>
                <a:spcPct val="100000"/>
              </a:lnSpc>
              <a:tabLst>
                <a:tab algn="l" pos="0"/>
              </a:tabLst>
            </a:pPr>
            <a:r>
              <a:rPr b="1" lang="en-US" sz="2130" strike="noStrike" u="none">
                <a:solidFill>
                  <a:schemeClr val="dk2"/>
                </a:solidFill>
                <a:effectLst/>
                <a:uFillTx/>
                <a:latin typeface="Nunito"/>
                <a:ea typeface="Nunito"/>
              </a:rPr>
              <a:t>ANEESHA SHRESTHA</a:t>
            </a:r>
            <a:endParaRPr b="0" lang="en-US" sz="2130" strike="noStrike" u="none">
              <a:solidFill>
                <a:srgbClr val="ffffff"/>
              </a:solidFill>
              <a:effectLst/>
              <a:uFillTx/>
              <a:latin typeface="Arial"/>
            </a:endParaRPr>
          </a:p>
          <a:p>
            <a:pPr algn="ctr">
              <a:lnSpc>
                <a:spcPct val="100000"/>
              </a:lnSpc>
              <a:tabLst>
                <a:tab algn="l" pos="0"/>
              </a:tabLst>
            </a:pPr>
            <a:endParaRPr b="0" lang="en-US" sz="2130" strike="noStrike" u="none">
              <a:solidFill>
                <a:srgbClr val="ffffff"/>
              </a:solidFill>
              <a:effectLst/>
              <a:uFillTx/>
              <a:latin typeface="Arial"/>
            </a:endParaRPr>
          </a:p>
        </p:txBody>
      </p:sp>
      <p:grpSp>
        <p:nvGrpSpPr>
          <p:cNvPr id="2527" name="Google Shape;888;p67"/>
          <p:cNvGrpSpPr/>
          <p:nvPr/>
        </p:nvGrpSpPr>
        <p:grpSpPr>
          <a:xfrm>
            <a:off x="6998400" y="-3349800"/>
            <a:ext cx="5274000" cy="5272560"/>
            <a:chOff x="6998400" y="-3349800"/>
            <a:chExt cx="5274000" cy="5272560"/>
          </a:xfrm>
        </p:grpSpPr>
        <p:sp>
          <p:nvSpPr>
            <p:cNvPr id="2528" name="Google Shape;889;p67"/>
            <p:cNvSpPr/>
            <p:nvPr/>
          </p:nvSpPr>
          <p:spPr>
            <a:xfrm rot="10800000">
              <a:off x="7474320" y="-3117240"/>
              <a:ext cx="3600720" cy="894600"/>
            </a:xfrm>
            <a:custGeom>
              <a:avLst/>
              <a:gdLst>
                <a:gd name="textAreaLeft" fmla="*/ 0 w 3600720"/>
                <a:gd name="textAreaRight" fmla="*/ 3601440 w 3600720"/>
                <a:gd name="textAreaTop" fmla="*/ 0 h 894600"/>
                <a:gd name="textAreaBottom" fmla="*/ 895320 h 894600"/>
              </a:gdLst>
              <a:ahLst/>
              <a:rect l="textAreaLeft" t="textAreaTop" r="textAreaRight" b="textAreaBottom"/>
              <a:pathLst>
                <a:path w="55802" h="13870">
                  <a:moveTo>
                    <a:pt x="55802" y="1"/>
                  </a:moveTo>
                  <a:lnTo>
                    <a:pt x="54213" y="367"/>
                  </a:lnTo>
                  <a:lnTo>
                    <a:pt x="50975" y="775"/>
                  </a:lnTo>
                  <a:lnTo>
                    <a:pt x="49387" y="876"/>
                  </a:lnTo>
                  <a:lnTo>
                    <a:pt x="48124" y="917"/>
                  </a:lnTo>
                  <a:lnTo>
                    <a:pt x="45639" y="795"/>
                  </a:lnTo>
                  <a:lnTo>
                    <a:pt x="41974" y="388"/>
                  </a:lnTo>
                  <a:lnTo>
                    <a:pt x="38410" y="82"/>
                  </a:lnTo>
                  <a:lnTo>
                    <a:pt x="36088" y="102"/>
                  </a:lnTo>
                  <a:lnTo>
                    <a:pt x="34357" y="326"/>
                  </a:lnTo>
                  <a:lnTo>
                    <a:pt x="33237" y="571"/>
                  </a:lnTo>
                  <a:lnTo>
                    <a:pt x="32117" y="937"/>
                  </a:lnTo>
                  <a:lnTo>
                    <a:pt x="30997" y="1426"/>
                  </a:lnTo>
                  <a:lnTo>
                    <a:pt x="30447" y="1732"/>
                  </a:lnTo>
                  <a:lnTo>
                    <a:pt x="27718" y="3361"/>
                  </a:lnTo>
                  <a:lnTo>
                    <a:pt x="23563" y="5846"/>
                  </a:lnTo>
                  <a:lnTo>
                    <a:pt x="21425" y="6905"/>
                  </a:lnTo>
                  <a:lnTo>
                    <a:pt x="19979" y="7495"/>
                  </a:lnTo>
                  <a:lnTo>
                    <a:pt x="19225" y="7740"/>
                  </a:lnTo>
                  <a:lnTo>
                    <a:pt x="18533" y="7923"/>
                  </a:lnTo>
                  <a:lnTo>
                    <a:pt x="17087" y="8167"/>
                  </a:lnTo>
                  <a:lnTo>
                    <a:pt x="14847" y="8269"/>
                  </a:lnTo>
                  <a:lnTo>
                    <a:pt x="11792" y="8126"/>
                  </a:lnTo>
                  <a:lnTo>
                    <a:pt x="8757" y="7984"/>
                  </a:lnTo>
                  <a:lnTo>
                    <a:pt x="7291" y="8004"/>
                  </a:lnTo>
                  <a:lnTo>
                    <a:pt x="6334" y="8086"/>
                  </a:lnTo>
                  <a:lnTo>
                    <a:pt x="4481" y="8554"/>
                  </a:lnTo>
                  <a:lnTo>
                    <a:pt x="2648" y="9308"/>
                  </a:lnTo>
                  <a:lnTo>
                    <a:pt x="876" y="10285"/>
                  </a:lnTo>
                  <a:lnTo>
                    <a:pt x="0" y="10835"/>
                  </a:lnTo>
                  <a:lnTo>
                    <a:pt x="1324" y="11670"/>
                  </a:lnTo>
                  <a:lnTo>
                    <a:pt x="4094" y="13198"/>
                  </a:lnTo>
                  <a:lnTo>
                    <a:pt x="5540" y="13870"/>
                  </a:lnTo>
                  <a:lnTo>
                    <a:pt x="5988" y="13707"/>
                  </a:lnTo>
                  <a:lnTo>
                    <a:pt x="6924" y="13544"/>
                  </a:lnTo>
                  <a:lnTo>
                    <a:pt x="8391" y="13503"/>
                  </a:lnTo>
                  <a:lnTo>
                    <a:pt x="9348" y="13544"/>
                  </a:lnTo>
                  <a:lnTo>
                    <a:pt x="11303" y="13605"/>
                  </a:lnTo>
                  <a:lnTo>
                    <a:pt x="15010" y="13686"/>
                  </a:lnTo>
                  <a:lnTo>
                    <a:pt x="17698" y="13523"/>
                  </a:lnTo>
                  <a:lnTo>
                    <a:pt x="19470" y="13279"/>
                  </a:lnTo>
                  <a:lnTo>
                    <a:pt x="21241" y="12872"/>
                  </a:lnTo>
                  <a:lnTo>
                    <a:pt x="23034" y="12301"/>
                  </a:lnTo>
                  <a:lnTo>
                    <a:pt x="23950" y="11914"/>
                  </a:lnTo>
                  <a:lnTo>
                    <a:pt x="24765" y="11528"/>
                  </a:lnTo>
                  <a:lnTo>
                    <a:pt x="26455" y="10509"/>
                  </a:lnTo>
                  <a:lnTo>
                    <a:pt x="29042" y="8697"/>
                  </a:lnTo>
                  <a:lnTo>
                    <a:pt x="31709" y="6782"/>
                  </a:lnTo>
                  <a:lnTo>
                    <a:pt x="33481" y="5662"/>
                  </a:lnTo>
                  <a:lnTo>
                    <a:pt x="35273" y="4746"/>
                  </a:lnTo>
                  <a:lnTo>
                    <a:pt x="36618" y="4277"/>
                  </a:lnTo>
                  <a:lnTo>
                    <a:pt x="37514" y="4074"/>
                  </a:lnTo>
                  <a:lnTo>
                    <a:pt x="37962" y="4033"/>
                  </a:lnTo>
                  <a:lnTo>
                    <a:pt x="38756" y="3972"/>
                  </a:lnTo>
                  <a:lnTo>
                    <a:pt x="40365" y="4053"/>
                  </a:lnTo>
                  <a:lnTo>
                    <a:pt x="42768" y="4461"/>
                  </a:lnTo>
                  <a:lnTo>
                    <a:pt x="46006" y="5255"/>
                  </a:lnTo>
                  <a:lnTo>
                    <a:pt x="48409" y="5744"/>
                  </a:lnTo>
                  <a:lnTo>
                    <a:pt x="49977" y="5927"/>
                  </a:lnTo>
                  <a:lnTo>
                    <a:pt x="50751" y="5947"/>
                  </a:lnTo>
                  <a:lnTo>
                    <a:pt x="51179" y="5520"/>
                  </a:lnTo>
                  <a:lnTo>
                    <a:pt x="51586" y="5112"/>
                  </a:lnTo>
                  <a:lnTo>
                    <a:pt x="50690" y="4990"/>
                  </a:lnTo>
                  <a:lnTo>
                    <a:pt x="51199" y="4990"/>
                  </a:lnTo>
                  <a:lnTo>
                    <a:pt x="51688" y="5011"/>
                  </a:lnTo>
                  <a:lnTo>
                    <a:pt x="52808" y="3829"/>
                  </a:lnTo>
                  <a:lnTo>
                    <a:pt x="54865" y="1324"/>
                  </a:lnTo>
                  <a:lnTo>
                    <a:pt x="55802" y="1"/>
                  </a:lnTo>
                  <a:close/>
                </a:path>
              </a:pathLst>
            </a:custGeom>
            <a:solidFill>
              <a:schemeClr val="l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529" name="Google Shape;890;p67"/>
            <p:cNvSpPr/>
            <p:nvPr/>
          </p:nvSpPr>
          <p:spPr>
            <a:xfrm rot="10800000">
              <a:off x="8119800" y="738720"/>
              <a:ext cx="2558520" cy="1026000"/>
            </a:xfrm>
            <a:custGeom>
              <a:avLst/>
              <a:gdLst>
                <a:gd name="textAreaLeft" fmla="*/ 0 w 2558520"/>
                <a:gd name="textAreaRight" fmla="*/ 2559240 w 2558520"/>
                <a:gd name="textAreaTop" fmla="*/ 0 h 1026000"/>
                <a:gd name="textAreaBottom" fmla="*/ 1026720 h 1026000"/>
              </a:gdLst>
              <a:ahLst/>
              <a:rect l="textAreaLeft" t="textAreaTop" r="textAreaRight" b="textAreaBottom"/>
              <a:pathLst>
                <a:path w="39653" h="15907">
                  <a:moveTo>
                    <a:pt x="30019" y="1"/>
                  </a:moveTo>
                  <a:lnTo>
                    <a:pt x="29103" y="367"/>
                  </a:lnTo>
                  <a:lnTo>
                    <a:pt x="28166" y="734"/>
                  </a:lnTo>
                  <a:lnTo>
                    <a:pt x="16293" y="5357"/>
                  </a:lnTo>
                  <a:lnTo>
                    <a:pt x="4400" y="10000"/>
                  </a:lnTo>
                  <a:lnTo>
                    <a:pt x="3218" y="10448"/>
                  </a:lnTo>
                  <a:lnTo>
                    <a:pt x="1569" y="11365"/>
                  </a:lnTo>
                  <a:lnTo>
                    <a:pt x="632" y="12159"/>
                  </a:lnTo>
                  <a:lnTo>
                    <a:pt x="265" y="12668"/>
                  </a:lnTo>
                  <a:lnTo>
                    <a:pt x="102" y="12912"/>
                  </a:lnTo>
                  <a:lnTo>
                    <a:pt x="1" y="13422"/>
                  </a:lnTo>
                  <a:lnTo>
                    <a:pt x="82" y="13910"/>
                  </a:lnTo>
                  <a:lnTo>
                    <a:pt x="367" y="14358"/>
                  </a:lnTo>
                  <a:lnTo>
                    <a:pt x="998" y="14990"/>
                  </a:lnTo>
                  <a:lnTo>
                    <a:pt x="2119" y="15662"/>
                  </a:lnTo>
                  <a:lnTo>
                    <a:pt x="2730" y="15906"/>
                  </a:lnTo>
                  <a:lnTo>
                    <a:pt x="3320" y="15825"/>
                  </a:lnTo>
                  <a:lnTo>
                    <a:pt x="4481" y="15560"/>
                  </a:lnTo>
                  <a:lnTo>
                    <a:pt x="6090" y="15030"/>
                  </a:lnTo>
                  <a:lnTo>
                    <a:pt x="8065" y="14094"/>
                  </a:lnTo>
                  <a:lnTo>
                    <a:pt x="9898" y="13014"/>
                  </a:lnTo>
                  <a:lnTo>
                    <a:pt x="12607" y="11222"/>
                  </a:lnTo>
                  <a:lnTo>
                    <a:pt x="15458" y="9511"/>
                  </a:lnTo>
                  <a:lnTo>
                    <a:pt x="17556" y="8554"/>
                  </a:lnTo>
                  <a:lnTo>
                    <a:pt x="18717" y="8167"/>
                  </a:lnTo>
                  <a:lnTo>
                    <a:pt x="19490" y="7943"/>
                  </a:lnTo>
                  <a:lnTo>
                    <a:pt x="21079" y="7617"/>
                  </a:lnTo>
                  <a:lnTo>
                    <a:pt x="23462" y="7332"/>
                  </a:lnTo>
                  <a:lnTo>
                    <a:pt x="26700" y="7210"/>
                  </a:lnTo>
                  <a:lnTo>
                    <a:pt x="29958" y="7129"/>
                  </a:lnTo>
                  <a:lnTo>
                    <a:pt x="31567" y="6986"/>
                  </a:lnTo>
                  <a:lnTo>
                    <a:pt x="32606" y="6884"/>
                  </a:lnTo>
                  <a:lnTo>
                    <a:pt x="34663" y="6518"/>
                  </a:lnTo>
                  <a:lnTo>
                    <a:pt x="36699" y="6029"/>
                  </a:lnTo>
                  <a:lnTo>
                    <a:pt x="38695" y="5377"/>
                  </a:lnTo>
                  <a:lnTo>
                    <a:pt x="39652" y="5011"/>
                  </a:lnTo>
                  <a:lnTo>
                    <a:pt x="38532" y="4237"/>
                  </a:lnTo>
                  <a:lnTo>
                    <a:pt x="36211" y="2831"/>
                  </a:lnTo>
                  <a:lnTo>
                    <a:pt x="33807" y="1569"/>
                  </a:lnTo>
                  <a:lnTo>
                    <a:pt x="31303" y="469"/>
                  </a:lnTo>
                  <a:lnTo>
                    <a:pt x="30019" y="1"/>
                  </a:lnTo>
                  <a:close/>
                </a:path>
              </a:pathLst>
            </a:custGeom>
            <a:solidFill>
              <a:schemeClr val="l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530" name="Google Shape;891;p67"/>
            <p:cNvSpPr/>
            <p:nvPr/>
          </p:nvSpPr>
          <p:spPr>
            <a:xfrm rot="10800000">
              <a:off x="7587360" y="-1339920"/>
              <a:ext cx="4657680" cy="2582280"/>
            </a:xfrm>
            <a:custGeom>
              <a:avLst/>
              <a:gdLst>
                <a:gd name="textAreaLeft" fmla="*/ 0 w 4657680"/>
                <a:gd name="textAreaRight" fmla="*/ 4658400 w 4657680"/>
                <a:gd name="textAreaTop" fmla="*/ 0 h 2582280"/>
                <a:gd name="textAreaBottom" fmla="*/ 2583000 h 2582280"/>
              </a:gdLst>
              <a:ahLst/>
              <a:rect l="textAreaLeft" t="textAreaTop" r="textAreaRight" b="textAreaBottom"/>
              <a:pathLst>
                <a:path w="72177" h="40019">
                  <a:moveTo>
                    <a:pt x="67818" y="0"/>
                  </a:moveTo>
                  <a:lnTo>
                    <a:pt x="66556" y="530"/>
                  </a:lnTo>
                  <a:lnTo>
                    <a:pt x="64112" y="1874"/>
                  </a:lnTo>
                  <a:lnTo>
                    <a:pt x="61770" y="3422"/>
                  </a:lnTo>
                  <a:lnTo>
                    <a:pt x="59509" y="5153"/>
                  </a:lnTo>
                  <a:lnTo>
                    <a:pt x="56169" y="7820"/>
                  </a:lnTo>
                  <a:lnTo>
                    <a:pt x="52727" y="10366"/>
                  </a:lnTo>
                  <a:lnTo>
                    <a:pt x="50304" y="11853"/>
                  </a:lnTo>
                  <a:lnTo>
                    <a:pt x="49041" y="12484"/>
                  </a:lnTo>
                  <a:lnTo>
                    <a:pt x="48145" y="12912"/>
                  </a:lnTo>
                  <a:lnTo>
                    <a:pt x="46292" y="13604"/>
                  </a:lnTo>
                  <a:lnTo>
                    <a:pt x="44377" y="14195"/>
                  </a:lnTo>
                  <a:lnTo>
                    <a:pt x="42443" y="14643"/>
                  </a:lnTo>
                  <a:lnTo>
                    <a:pt x="39469" y="15193"/>
                  </a:lnTo>
                  <a:lnTo>
                    <a:pt x="35457" y="15743"/>
                  </a:lnTo>
                  <a:lnTo>
                    <a:pt x="31445" y="16231"/>
                  </a:lnTo>
                  <a:lnTo>
                    <a:pt x="27474" y="16883"/>
                  </a:lnTo>
                  <a:lnTo>
                    <a:pt x="24582" y="17555"/>
                  </a:lnTo>
                  <a:lnTo>
                    <a:pt x="22708" y="18146"/>
                  </a:lnTo>
                  <a:lnTo>
                    <a:pt x="20875" y="18859"/>
                  </a:lnTo>
                  <a:lnTo>
                    <a:pt x="19124" y="19734"/>
                  </a:lnTo>
                  <a:lnTo>
                    <a:pt x="18269" y="20243"/>
                  </a:lnTo>
                  <a:lnTo>
                    <a:pt x="17454" y="20773"/>
                  </a:lnTo>
                  <a:lnTo>
                    <a:pt x="16028" y="21852"/>
                  </a:lnTo>
                  <a:lnTo>
                    <a:pt x="14766" y="22972"/>
                  </a:lnTo>
                  <a:lnTo>
                    <a:pt x="13646" y="24174"/>
                  </a:lnTo>
                  <a:lnTo>
                    <a:pt x="12098" y="26068"/>
                  </a:lnTo>
                  <a:lnTo>
                    <a:pt x="10061" y="28838"/>
                  </a:lnTo>
                  <a:lnTo>
                    <a:pt x="8921" y="30345"/>
                  </a:lnTo>
                  <a:lnTo>
                    <a:pt x="8554" y="30793"/>
                  </a:lnTo>
                  <a:lnTo>
                    <a:pt x="7719" y="31628"/>
                  </a:lnTo>
                  <a:lnTo>
                    <a:pt x="6233" y="32809"/>
                  </a:lnTo>
                  <a:lnTo>
                    <a:pt x="3911" y="34235"/>
                  </a:lnTo>
                  <a:lnTo>
                    <a:pt x="1324" y="35518"/>
                  </a:lnTo>
                  <a:lnTo>
                    <a:pt x="1" y="36088"/>
                  </a:lnTo>
                  <a:lnTo>
                    <a:pt x="143" y="37065"/>
                  </a:lnTo>
                  <a:lnTo>
                    <a:pt x="530" y="39020"/>
                  </a:lnTo>
                  <a:lnTo>
                    <a:pt x="775" y="40018"/>
                  </a:lnTo>
                  <a:lnTo>
                    <a:pt x="2770" y="39489"/>
                  </a:lnTo>
                  <a:lnTo>
                    <a:pt x="5723" y="38532"/>
                  </a:lnTo>
                  <a:lnTo>
                    <a:pt x="7617" y="37778"/>
                  </a:lnTo>
                  <a:lnTo>
                    <a:pt x="9430" y="36882"/>
                  </a:lnTo>
                  <a:lnTo>
                    <a:pt x="11141" y="35843"/>
                  </a:lnTo>
                  <a:lnTo>
                    <a:pt x="12729" y="34662"/>
                  </a:lnTo>
                  <a:lnTo>
                    <a:pt x="14175" y="33277"/>
                  </a:lnTo>
                  <a:lnTo>
                    <a:pt x="14827" y="32483"/>
                  </a:lnTo>
                  <a:lnTo>
                    <a:pt x="15356" y="31791"/>
                  </a:lnTo>
                  <a:lnTo>
                    <a:pt x="16354" y="30304"/>
                  </a:lnTo>
                  <a:lnTo>
                    <a:pt x="17739" y="28003"/>
                  </a:lnTo>
                  <a:lnTo>
                    <a:pt x="19165" y="25885"/>
                  </a:lnTo>
                  <a:lnTo>
                    <a:pt x="20265" y="24683"/>
                  </a:lnTo>
                  <a:lnTo>
                    <a:pt x="21181" y="23950"/>
                  </a:lnTo>
                  <a:lnTo>
                    <a:pt x="21853" y="23543"/>
                  </a:lnTo>
                  <a:lnTo>
                    <a:pt x="22586" y="23217"/>
                  </a:lnTo>
                  <a:lnTo>
                    <a:pt x="23401" y="23013"/>
                  </a:lnTo>
                  <a:lnTo>
                    <a:pt x="23829" y="22932"/>
                  </a:lnTo>
                  <a:lnTo>
                    <a:pt x="26904" y="22463"/>
                  </a:lnTo>
                  <a:lnTo>
                    <a:pt x="33747" y="21241"/>
                  </a:lnTo>
                  <a:lnTo>
                    <a:pt x="37922" y="20569"/>
                  </a:lnTo>
                  <a:lnTo>
                    <a:pt x="39449" y="20386"/>
                  </a:lnTo>
                  <a:lnTo>
                    <a:pt x="41200" y="20203"/>
                  </a:lnTo>
                  <a:lnTo>
                    <a:pt x="44357" y="19653"/>
                  </a:lnTo>
                  <a:lnTo>
                    <a:pt x="47127" y="18960"/>
                  </a:lnTo>
                  <a:lnTo>
                    <a:pt x="49571" y="18085"/>
                  </a:lnTo>
                  <a:lnTo>
                    <a:pt x="51750" y="17107"/>
                  </a:lnTo>
                  <a:lnTo>
                    <a:pt x="53685" y="16028"/>
                  </a:lnTo>
                  <a:lnTo>
                    <a:pt x="55456" y="14867"/>
                  </a:lnTo>
                  <a:lnTo>
                    <a:pt x="57065" y="13645"/>
                  </a:lnTo>
                  <a:lnTo>
                    <a:pt x="59346" y="11792"/>
                  </a:lnTo>
                  <a:lnTo>
                    <a:pt x="62360" y="9328"/>
                  </a:lnTo>
                  <a:lnTo>
                    <a:pt x="64825" y="7637"/>
                  </a:lnTo>
                  <a:lnTo>
                    <a:pt x="66637" y="6599"/>
                  </a:lnTo>
                  <a:lnTo>
                    <a:pt x="68653" y="5702"/>
                  </a:lnTo>
                  <a:lnTo>
                    <a:pt x="70914" y="4908"/>
                  </a:lnTo>
                  <a:lnTo>
                    <a:pt x="72176" y="4603"/>
                  </a:lnTo>
                  <a:lnTo>
                    <a:pt x="71158" y="3381"/>
                  </a:lnTo>
                  <a:lnTo>
                    <a:pt x="68979" y="1079"/>
                  </a:lnTo>
                  <a:lnTo>
                    <a:pt x="67818" y="0"/>
                  </a:lnTo>
                  <a:close/>
                </a:path>
              </a:pathLst>
            </a:custGeom>
            <a:solidFill>
              <a:schemeClr val="l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531" name="Google Shape;892;p67"/>
            <p:cNvSpPr/>
            <p:nvPr/>
          </p:nvSpPr>
          <p:spPr>
            <a:xfrm rot="10800000">
              <a:off x="11169000" y="16560"/>
              <a:ext cx="999720" cy="738000"/>
            </a:xfrm>
            <a:custGeom>
              <a:avLst/>
              <a:gdLst>
                <a:gd name="textAreaLeft" fmla="*/ 0 w 999720"/>
                <a:gd name="textAreaRight" fmla="*/ 1000440 w 999720"/>
                <a:gd name="textAreaTop" fmla="*/ 0 h 738000"/>
                <a:gd name="textAreaBottom" fmla="*/ 738720 h 738000"/>
              </a:gdLst>
              <a:ahLst/>
              <a:rect l="textAreaLeft" t="textAreaTop" r="textAreaRight" b="textAreaBottom"/>
              <a:pathLst>
                <a:path w="15500" h="11447">
                  <a:moveTo>
                    <a:pt x="5337" y="1"/>
                  </a:moveTo>
                  <a:lnTo>
                    <a:pt x="4461" y="1345"/>
                  </a:lnTo>
                  <a:lnTo>
                    <a:pt x="2913" y="4094"/>
                  </a:lnTo>
                  <a:lnTo>
                    <a:pt x="1589" y="6966"/>
                  </a:lnTo>
                  <a:lnTo>
                    <a:pt x="469" y="9919"/>
                  </a:lnTo>
                  <a:lnTo>
                    <a:pt x="1" y="11446"/>
                  </a:lnTo>
                  <a:lnTo>
                    <a:pt x="5826" y="8412"/>
                  </a:lnTo>
                  <a:lnTo>
                    <a:pt x="11650" y="5398"/>
                  </a:lnTo>
                  <a:lnTo>
                    <a:pt x="12485" y="4868"/>
                  </a:lnTo>
                  <a:lnTo>
                    <a:pt x="13809" y="3952"/>
                  </a:lnTo>
                  <a:lnTo>
                    <a:pt x="14725" y="3198"/>
                  </a:lnTo>
                  <a:lnTo>
                    <a:pt x="15275" y="2587"/>
                  </a:lnTo>
                  <a:lnTo>
                    <a:pt x="15499" y="2119"/>
                  </a:lnTo>
                  <a:lnTo>
                    <a:pt x="15458" y="1752"/>
                  </a:lnTo>
                  <a:lnTo>
                    <a:pt x="15153" y="1487"/>
                  </a:lnTo>
                  <a:lnTo>
                    <a:pt x="14664" y="1304"/>
                  </a:lnTo>
                  <a:lnTo>
                    <a:pt x="13646" y="1141"/>
                  </a:lnTo>
                  <a:lnTo>
                    <a:pt x="11915" y="1121"/>
                  </a:lnTo>
                  <a:lnTo>
                    <a:pt x="10143" y="1162"/>
                  </a:lnTo>
                  <a:lnTo>
                    <a:pt x="8616" y="1162"/>
                  </a:lnTo>
                  <a:lnTo>
                    <a:pt x="8066" y="1121"/>
                  </a:lnTo>
                  <a:lnTo>
                    <a:pt x="7373" y="978"/>
                  </a:lnTo>
                  <a:lnTo>
                    <a:pt x="5968" y="408"/>
                  </a:lnTo>
                  <a:lnTo>
                    <a:pt x="5337" y="1"/>
                  </a:lnTo>
                  <a:close/>
                </a:path>
              </a:pathLst>
            </a:custGeom>
            <a:solidFill>
              <a:schemeClr val="l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532" name="Google Shape;893;p67"/>
            <p:cNvSpPr/>
            <p:nvPr/>
          </p:nvSpPr>
          <p:spPr>
            <a:xfrm rot="10800000">
              <a:off x="7279560" y="-2638440"/>
              <a:ext cx="4435560" cy="3398400"/>
            </a:xfrm>
            <a:custGeom>
              <a:avLst/>
              <a:gdLst>
                <a:gd name="textAreaLeft" fmla="*/ 0 w 4435560"/>
                <a:gd name="textAreaRight" fmla="*/ 4436280 w 4435560"/>
                <a:gd name="textAreaTop" fmla="*/ 0 h 3398400"/>
                <a:gd name="textAreaBottom" fmla="*/ 3399120 h 3398400"/>
              </a:gdLst>
              <a:ahLst/>
              <a:rect l="textAreaLeft" t="textAreaTop" r="textAreaRight" b="textAreaBottom"/>
              <a:pathLst>
                <a:path w="68735" h="52666">
                  <a:moveTo>
                    <a:pt x="66107" y="0"/>
                  </a:moveTo>
                  <a:lnTo>
                    <a:pt x="65374" y="448"/>
                  </a:lnTo>
                  <a:lnTo>
                    <a:pt x="63948" y="1446"/>
                  </a:lnTo>
                  <a:lnTo>
                    <a:pt x="62584" y="2627"/>
                  </a:lnTo>
                  <a:lnTo>
                    <a:pt x="61219" y="3910"/>
                  </a:lnTo>
                  <a:lnTo>
                    <a:pt x="57940" y="7454"/>
                  </a:lnTo>
                  <a:lnTo>
                    <a:pt x="54050" y="11975"/>
                  </a:lnTo>
                  <a:lnTo>
                    <a:pt x="52075" y="14073"/>
                  </a:lnTo>
                  <a:lnTo>
                    <a:pt x="50710" y="15376"/>
                  </a:lnTo>
                  <a:lnTo>
                    <a:pt x="49326" y="16537"/>
                  </a:lnTo>
                  <a:lnTo>
                    <a:pt x="47900" y="17576"/>
                  </a:lnTo>
                  <a:lnTo>
                    <a:pt x="46434" y="18431"/>
                  </a:lnTo>
                  <a:lnTo>
                    <a:pt x="44906" y="19083"/>
                  </a:lnTo>
                  <a:lnTo>
                    <a:pt x="44112" y="19307"/>
                  </a:lnTo>
                  <a:lnTo>
                    <a:pt x="42788" y="19592"/>
                  </a:lnTo>
                  <a:lnTo>
                    <a:pt x="39550" y="19999"/>
                  </a:lnTo>
                  <a:lnTo>
                    <a:pt x="37269" y="20447"/>
                  </a:lnTo>
                  <a:lnTo>
                    <a:pt x="36068" y="20916"/>
                  </a:lnTo>
                  <a:lnTo>
                    <a:pt x="35436" y="21404"/>
                  </a:lnTo>
                  <a:lnTo>
                    <a:pt x="35172" y="21791"/>
                  </a:lnTo>
                  <a:lnTo>
                    <a:pt x="35029" y="22260"/>
                  </a:lnTo>
                  <a:lnTo>
                    <a:pt x="35070" y="22789"/>
                  </a:lnTo>
                  <a:lnTo>
                    <a:pt x="35172" y="23095"/>
                  </a:lnTo>
                  <a:lnTo>
                    <a:pt x="35396" y="23685"/>
                  </a:lnTo>
                  <a:lnTo>
                    <a:pt x="35966" y="24581"/>
                  </a:lnTo>
                  <a:lnTo>
                    <a:pt x="36658" y="25213"/>
                  </a:lnTo>
                  <a:lnTo>
                    <a:pt x="37493" y="25661"/>
                  </a:lnTo>
                  <a:lnTo>
                    <a:pt x="38960" y="26150"/>
                  </a:lnTo>
                  <a:lnTo>
                    <a:pt x="40731" y="26659"/>
                  </a:lnTo>
                  <a:lnTo>
                    <a:pt x="42075" y="27127"/>
                  </a:lnTo>
                  <a:lnTo>
                    <a:pt x="42788" y="27433"/>
                  </a:lnTo>
                  <a:lnTo>
                    <a:pt x="43155" y="27616"/>
                  </a:lnTo>
                  <a:lnTo>
                    <a:pt x="43664" y="27962"/>
                  </a:lnTo>
                  <a:lnTo>
                    <a:pt x="43949" y="28288"/>
                  </a:lnTo>
                  <a:lnTo>
                    <a:pt x="43990" y="28614"/>
                  </a:lnTo>
                  <a:lnTo>
                    <a:pt x="43847" y="28899"/>
                  </a:lnTo>
                  <a:lnTo>
                    <a:pt x="43521" y="29164"/>
                  </a:lnTo>
                  <a:lnTo>
                    <a:pt x="42809" y="29551"/>
                  </a:lnTo>
                  <a:lnTo>
                    <a:pt x="40691" y="30223"/>
                  </a:lnTo>
                  <a:lnTo>
                    <a:pt x="37534" y="30895"/>
                  </a:lnTo>
                  <a:lnTo>
                    <a:pt x="36353" y="31139"/>
                  </a:lnTo>
                  <a:lnTo>
                    <a:pt x="35355" y="31343"/>
                  </a:lnTo>
                  <a:lnTo>
                    <a:pt x="33298" y="31546"/>
                  </a:lnTo>
                  <a:lnTo>
                    <a:pt x="30182" y="31648"/>
                  </a:lnTo>
                  <a:lnTo>
                    <a:pt x="28125" y="31832"/>
                  </a:lnTo>
                  <a:lnTo>
                    <a:pt x="27127" y="31995"/>
                  </a:lnTo>
                  <a:lnTo>
                    <a:pt x="25192" y="32443"/>
                  </a:lnTo>
                  <a:lnTo>
                    <a:pt x="23298" y="33094"/>
                  </a:lnTo>
                  <a:lnTo>
                    <a:pt x="21465" y="33889"/>
                  </a:lnTo>
                  <a:lnTo>
                    <a:pt x="19673" y="34825"/>
                  </a:lnTo>
                  <a:lnTo>
                    <a:pt x="17922" y="35884"/>
                  </a:lnTo>
                  <a:lnTo>
                    <a:pt x="15335" y="37615"/>
                  </a:lnTo>
                  <a:lnTo>
                    <a:pt x="10305" y="41383"/>
                  </a:lnTo>
                  <a:lnTo>
                    <a:pt x="5254" y="45049"/>
                  </a:lnTo>
                  <a:lnTo>
                    <a:pt x="2668" y="46617"/>
                  </a:lnTo>
                  <a:lnTo>
                    <a:pt x="896" y="47533"/>
                  </a:lnTo>
                  <a:lnTo>
                    <a:pt x="0" y="47941"/>
                  </a:lnTo>
                  <a:lnTo>
                    <a:pt x="998" y="49183"/>
                  </a:lnTo>
                  <a:lnTo>
                    <a:pt x="3177" y="51566"/>
                  </a:lnTo>
                  <a:lnTo>
                    <a:pt x="4318" y="52666"/>
                  </a:lnTo>
                  <a:lnTo>
                    <a:pt x="4501" y="52523"/>
                  </a:lnTo>
                  <a:lnTo>
                    <a:pt x="4867" y="52075"/>
                  </a:lnTo>
                  <a:lnTo>
                    <a:pt x="5478" y="51158"/>
                  </a:lnTo>
                  <a:lnTo>
                    <a:pt x="6476" y="49529"/>
                  </a:lnTo>
                  <a:lnTo>
                    <a:pt x="7454" y="48185"/>
                  </a:lnTo>
                  <a:lnTo>
                    <a:pt x="8228" y="47269"/>
                  </a:lnTo>
                  <a:lnTo>
                    <a:pt x="9144" y="46413"/>
                  </a:lnTo>
                  <a:lnTo>
                    <a:pt x="10203" y="45599"/>
                  </a:lnTo>
                  <a:lnTo>
                    <a:pt x="11425" y="44886"/>
                  </a:lnTo>
                  <a:lnTo>
                    <a:pt x="12830" y="44316"/>
                  </a:lnTo>
                  <a:lnTo>
                    <a:pt x="14439" y="43888"/>
                  </a:lnTo>
                  <a:lnTo>
                    <a:pt x="16252" y="43664"/>
                  </a:lnTo>
                  <a:lnTo>
                    <a:pt x="18309" y="43664"/>
                  </a:lnTo>
                  <a:lnTo>
                    <a:pt x="20590" y="43908"/>
                  </a:lnTo>
                  <a:lnTo>
                    <a:pt x="21852" y="44132"/>
                  </a:lnTo>
                  <a:lnTo>
                    <a:pt x="22708" y="44295"/>
                  </a:lnTo>
                  <a:lnTo>
                    <a:pt x="24296" y="44397"/>
                  </a:lnTo>
                  <a:lnTo>
                    <a:pt x="25742" y="44275"/>
                  </a:lnTo>
                  <a:lnTo>
                    <a:pt x="27086" y="43949"/>
                  </a:lnTo>
                  <a:lnTo>
                    <a:pt x="28329" y="43440"/>
                  </a:lnTo>
                  <a:lnTo>
                    <a:pt x="29510" y="42788"/>
                  </a:lnTo>
                  <a:lnTo>
                    <a:pt x="31180" y="41587"/>
                  </a:lnTo>
                  <a:lnTo>
                    <a:pt x="34377" y="38654"/>
                  </a:lnTo>
                  <a:lnTo>
                    <a:pt x="37310" y="36129"/>
                  </a:lnTo>
                  <a:lnTo>
                    <a:pt x="38613" y="35192"/>
                  </a:lnTo>
                  <a:lnTo>
                    <a:pt x="40019" y="34357"/>
                  </a:lnTo>
                  <a:lnTo>
                    <a:pt x="41546" y="33624"/>
                  </a:lnTo>
                  <a:lnTo>
                    <a:pt x="42361" y="33298"/>
                  </a:lnTo>
                  <a:lnTo>
                    <a:pt x="44132" y="32707"/>
                  </a:lnTo>
                  <a:lnTo>
                    <a:pt x="47615" y="31832"/>
                  </a:lnTo>
                  <a:lnTo>
                    <a:pt x="51077" y="31139"/>
                  </a:lnTo>
                  <a:lnTo>
                    <a:pt x="54600" y="30386"/>
                  </a:lnTo>
                  <a:lnTo>
                    <a:pt x="56392" y="29876"/>
                  </a:lnTo>
                  <a:lnTo>
                    <a:pt x="58246" y="29347"/>
                  </a:lnTo>
                  <a:lnTo>
                    <a:pt x="60995" y="28492"/>
                  </a:lnTo>
                  <a:lnTo>
                    <a:pt x="62726" y="27799"/>
                  </a:lnTo>
                  <a:lnTo>
                    <a:pt x="64315" y="26964"/>
                  </a:lnTo>
                  <a:lnTo>
                    <a:pt x="65679" y="25926"/>
                  </a:lnTo>
                  <a:lnTo>
                    <a:pt x="66535" y="25009"/>
                  </a:lnTo>
                  <a:lnTo>
                    <a:pt x="67023" y="24317"/>
                  </a:lnTo>
                  <a:lnTo>
                    <a:pt x="67410" y="23543"/>
                  </a:lnTo>
                  <a:lnTo>
                    <a:pt x="67716" y="22708"/>
                  </a:lnTo>
                  <a:lnTo>
                    <a:pt x="67818" y="22260"/>
                  </a:lnTo>
                  <a:lnTo>
                    <a:pt x="67899" y="21852"/>
                  </a:lnTo>
                  <a:lnTo>
                    <a:pt x="67919" y="21017"/>
                  </a:lnTo>
                  <a:lnTo>
                    <a:pt x="67797" y="20631"/>
                  </a:lnTo>
                  <a:lnTo>
                    <a:pt x="67675" y="20366"/>
                  </a:lnTo>
                  <a:lnTo>
                    <a:pt x="67288" y="19897"/>
                  </a:lnTo>
                  <a:lnTo>
                    <a:pt x="66779" y="19551"/>
                  </a:lnTo>
                  <a:lnTo>
                    <a:pt x="66188" y="19307"/>
                  </a:lnTo>
                  <a:lnTo>
                    <a:pt x="65557" y="19185"/>
                  </a:lnTo>
                  <a:lnTo>
                    <a:pt x="64926" y="19205"/>
                  </a:lnTo>
                  <a:lnTo>
                    <a:pt x="64315" y="19327"/>
                  </a:lnTo>
                  <a:lnTo>
                    <a:pt x="63785" y="19612"/>
                  </a:lnTo>
                  <a:lnTo>
                    <a:pt x="63561" y="19796"/>
                  </a:lnTo>
                  <a:lnTo>
                    <a:pt x="62441" y="20875"/>
                  </a:lnTo>
                  <a:lnTo>
                    <a:pt x="60160" y="22830"/>
                  </a:lnTo>
                  <a:lnTo>
                    <a:pt x="57798" y="24500"/>
                  </a:lnTo>
                  <a:lnTo>
                    <a:pt x="55965" y="25498"/>
                  </a:lnTo>
                  <a:lnTo>
                    <a:pt x="54722" y="26048"/>
                  </a:lnTo>
                  <a:lnTo>
                    <a:pt x="53460" y="26475"/>
                  </a:lnTo>
                  <a:lnTo>
                    <a:pt x="52156" y="26781"/>
                  </a:lnTo>
                  <a:lnTo>
                    <a:pt x="50812" y="26944"/>
                  </a:lnTo>
                  <a:lnTo>
                    <a:pt x="49468" y="26964"/>
                  </a:lnTo>
                  <a:lnTo>
                    <a:pt x="48063" y="26822"/>
                  </a:lnTo>
                  <a:lnTo>
                    <a:pt x="46637" y="26516"/>
                  </a:lnTo>
                  <a:lnTo>
                    <a:pt x="45191" y="26048"/>
                  </a:lnTo>
                  <a:lnTo>
                    <a:pt x="43684" y="25376"/>
                  </a:lnTo>
                  <a:lnTo>
                    <a:pt x="42931" y="24968"/>
                  </a:lnTo>
                  <a:lnTo>
                    <a:pt x="42198" y="24541"/>
                  </a:lnTo>
                  <a:lnTo>
                    <a:pt x="41139" y="23808"/>
                  </a:lnTo>
                  <a:lnTo>
                    <a:pt x="40487" y="23197"/>
                  </a:lnTo>
                  <a:lnTo>
                    <a:pt x="40222" y="22687"/>
                  </a:lnTo>
                  <a:lnTo>
                    <a:pt x="40304" y="22239"/>
                  </a:lnTo>
                  <a:lnTo>
                    <a:pt x="40670" y="21893"/>
                  </a:lnTo>
                  <a:lnTo>
                    <a:pt x="41689" y="21466"/>
                  </a:lnTo>
                  <a:lnTo>
                    <a:pt x="44947" y="20814"/>
                  </a:lnTo>
                  <a:lnTo>
                    <a:pt x="49000" y="20101"/>
                  </a:lnTo>
                  <a:lnTo>
                    <a:pt x="50914" y="19592"/>
                  </a:lnTo>
                  <a:lnTo>
                    <a:pt x="52055" y="19185"/>
                  </a:lnTo>
                  <a:lnTo>
                    <a:pt x="52584" y="18940"/>
                  </a:lnTo>
                  <a:lnTo>
                    <a:pt x="53949" y="18227"/>
                  </a:lnTo>
                  <a:lnTo>
                    <a:pt x="56352" y="16659"/>
                  </a:lnTo>
                  <a:lnTo>
                    <a:pt x="58449" y="14908"/>
                  </a:lnTo>
                  <a:lnTo>
                    <a:pt x="60343" y="13055"/>
                  </a:lnTo>
                  <a:lnTo>
                    <a:pt x="62971" y="10163"/>
                  </a:lnTo>
                  <a:lnTo>
                    <a:pt x="65659" y="7250"/>
                  </a:lnTo>
                  <a:lnTo>
                    <a:pt x="67634" y="5397"/>
                  </a:lnTo>
                  <a:lnTo>
                    <a:pt x="68734" y="4521"/>
                  </a:lnTo>
                  <a:lnTo>
                    <a:pt x="68143" y="3340"/>
                  </a:lnTo>
                  <a:lnTo>
                    <a:pt x="66820" y="1080"/>
                  </a:lnTo>
                  <a:lnTo>
                    <a:pt x="66107" y="0"/>
                  </a:lnTo>
                  <a:close/>
                </a:path>
              </a:pathLst>
            </a:custGeom>
            <a:solidFill>
              <a:schemeClr val="l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533" name="Google Shape;894;p67"/>
            <p:cNvSpPr/>
            <p:nvPr/>
          </p:nvSpPr>
          <p:spPr>
            <a:xfrm rot="10800000">
              <a:off x="6998400" y="-2921400"/>
              <a:ext cx="4438080" cy="3389400"/>
            </a:xfrm>
            <a:custGeom>
              <a:avLst/>
              <a:gdLst>
                <a:gd name="textAreaLeft" fmla="*/ 0 w 4438080"/>
                <a:gd name="textAreaRight" fmla="*/ 4438800 w 4438080"/>
                <a:gd name="textAreaTop" fmla="*/ 0 h 3389400"/>
                <a:gd name="textAreaBottom" fmla="*/ 3390120 h 3389400"/>
              </a:gdLst>
              <a:ahLst/>
              <a:rect l="textAreaLeft" t="textAreaTop" r="textAreaRight" b="textAreaBottom"/>
              <a:pathLst>
                <a:path w="68776" h="52524">
                  <a:moveTo>
                    <a:pt x="64417" y="0"/>
                  </a:moveTo>
                  <a:lnTo>
                    <a:pt x="63317" y="876"/>
                  </a:lnTo>
                  <a:lnTo>
                    <a:pt x="61342" y="2729"/>
                  </a:lnTo>
                  <a:lnTo>
                    <a:pt x="58654" y="5642"/>
                  </a:lnTo>
                  <a:lnTo>
                    <a:pt x="56026" y="8534"/>
                  </a:lnTo>
                  <a:lnTo>
                    <a:pt x="54132" y="10387"/>
                  </a:lnTo>
                  <a:lnTo>
                    <a:pt x="52035" y="12138"/>
                  </a:lnTo>
                  <a:lnTo>
                    <a:pt x="49632" y="13706"/>
                  </a:lnTo>
                  <a:lnTo>
                    <a:pt x="48267" y="14419"/>
                  </a:lnTo>
                  <a:lnTo>
                    <a:pt x="47738" y="14664"/>
                  </a:lnTo>
                  <a:lnTo>
                    <a:pt x="46597" y="15071"/>
                  </a:lnTo>
                  <a:lnTo>
                    <a:pt x="44683" y="15580"/>
                  </a:lnTo>
                  <a:lnTo>
                    <a:pt x="40630" y="16293"/>
                  </a:lnTo>
                  <a:lnTo>
                    <a:pt x="37372" y="16945"/>
                  </a:lnTo>
                  <a:lnTo>
                    <a:pt x="36353" y="17372"/>
                  </a:lnTo>
                  <a:lnTo>
                    <a:pt x="35987" y="17718"/>
                  </a:lnTo>
                  <a:lnTo>
                    <a:pt x="35905" y="18166"/>
                  </a:lnTo>
                  <a:lnTo>
                    <a:pt x="36170" y="18676"/>
                  </a:lnTo>
                  <a:lnTo>
                    <a:pt x="36822" y="19287"/>
                  </a:lnTo>
                  <a:lnTo>
                    <a:pt x="37881" y="20020"/>
                  </a:lnTo>
                  <a:lnTo>
                    <a:pt x="38614" y="20447"/>
                  </a:lnTo>
                  <a:lnTo>
                    <a:pt x="39367" y="20855"/>
                  </a:lnTo>
                  <a:lnTo>
                    <a:pt x="40874" y="21527"/>
                  </a:lnTo>
                  <a:lnTo>
                    <a:pt x="42320" y="21995"/>
                  </a:lnTo>
                  <a:lnTo>
                    <a:pt x="43746" y="22301"/>
                  </a:lnTo>
                  <a:lnTo>
                    <a:pt x="45151" y="22443"/>
                  </a:lnTo>
                  <a:lnTo>
                    <a:pt x="46495" y="22423"/>
                  </a:lnTo>
                  <a:lnTo>
                    <a:pt x="47839" y="22260"/>
                  </a:lnTo>
                  <a:lnTo>
                    <a:pt x="49143" y="21954"/>
                  </a:lnTo>
                  <a:lnTo>
                    <a:pt x="50405" y="21527"/>
                  </a:lnTo>
                  <a:lnTo>
                    <a:pt x="51648" y="20977"/>
                  </a:lnTo>
                  <a:lnTo>
                    <a:pt x="53481" y="19979"/>
                  </a:lnTo>
                  <a:lnTo>
                    <a:pt x="55843" y="18309"/>
                  </a:lnTo>
                  <a:lnTo>
                    <a:pt x="58124" y="16354"/>
                  </a:lnTo>
                  <a:lnTo>
                    <a:pt x="59244" y="15275"/>
                  </a:lnTo>
                  <a:lnTo>
                    <a:pt x="59468" y="15091"/>
                  </a:lnTo>
                  <a:lnTo>
                    <a:pt x="59998" y="14806"/>
                  </a:lnTo>
                  <a:lnTo>
                    <a:pt x="60609" y="14684"/>
                  </a:lnTo>
                  <a:lnTo>
                    <a:pt x="61240" y="14664"/>
                  </a:lnTo>
                  <a:lnTo>
                    <a:pt x="61871" y="14786"/>
                  </a:lnTo>
                  <a:lnTo>
                    <a:pt x="62462" y="15030"/>
                  </a:lnTo>
                  <a:lnTo>
                    <a:pt x="62971" y="15376"/>
                  </a:lnTo>
                  <a:lnTo>
                    <a:pt x="63358" y="15845"/>
                  </a:lnTo>
                  <a:lnTo>
                    <a:pt x="63480" y="16110"/>
                  </a:lnTo>
                  <a:lnTo>
                    <a:pt x="63602" y="16496"/>
                  </a:lnTo>
                  <a:lnTo>
                    <a:pt x="63582" y="17331"/>
                  </a:lnTo>
                  <a:lnTo>
                    <a:pt x="63501" y="17739"/>
                  </a:lnTo>
                  <a:lnTo>
                    <a:pt x="63399" y="18187"/>
                  </a:lnTo>
                  <a:lnTo>
                    <a:pt x="63093" y="19022"/>
                  </a:lnTo>
                  <a:lnTo>
                    <a:pt x="62706" y="19796"/>
                  </a:lnTo>
                  <a:lnTo>
                    <a:pt x="62218" y="20488"/>
                  </a:lnTo>
                  <a:lnTo>
                    <a:pt x="61362" y="21405"/>
                  </a:lnTo>
                  <a:lnTo>
                    <a:pt x="59998" y="22443"/>
                  </a:lnTo>
                  <a:lnTo>
                    <a:pt x="58409" y="23278"/>
                  </a:lnTo>
                  <a:lnTo>
                    <a:pt x="56678" y="23971"/>
                  </a:lnTo>
                  <a:lnTo>
                    <a:pt x="53929" y="24826"/>
                  </a:lnTo>
                  <a:lnTo>
                    <a:pt x="52075" y="25355"/>
                  </a:lnTo>
                  <a:lnTo>
                    <a:pt x="50283" y="25865"/>
                  </a:lnTo>
                  <a:lnTo>
                    <a:pt x="46760" y="26618"/>
                  </a:lnTo>
                  <a:lnTo>
                    <a:pt x="43298" y="27311"/>
                  </a:lnTo>
                  <a:lnTo>
                    <a:pt x="39815" y="28186"/>
                  </a:lnTo>
                  <a:lnTo>
                    <a:pt x="38044" y="28777"/>
                  </a:lnTo>
                  <a:lnTo>
                    <a:pt x="37229" y="29103"/>
                  </a:lnTo>
                  <a:lnTo>
                    <a:pt x="35702" y="29836"/>
                  </a:lnTo>
                  <a:lnTo>
                    <a:pt x="34296" y="30671"/>
                  </a:lnTo>
                  <a:lnTo>
                    <a:pt x="32993" y="31608"/>
                  </a:lnTo>
                  <a:lnTo>
                    <a:pt x="30060" y="34133"/>
                  </a:lnTo>
                  <a:lnTo>
                    <a:pt x="26863" y="37066"/>
                  </a:lnTo>
                  <a:lnTo>
                    <a:pt x="25193" y="38267"/>
                  </a:lnTo>
                  <a:lnTo>
                    <a:pt x="24012" y="38919"/>
                  </a:lnTo>
                  <a:lnTo>
                    <a:pt x="22769" y="39428"/>
                  </a:lnTo>
                  <a:lnTo>
                    <a:pt x="21425" y="39754"/>
                  </a:lnTo>
                  <a:lnTo>
                    <a:pt x="19979" y="39876"/>
                  </a:lnTo>
                  <a:lnTo>
                    <a:pt x="18391" y="39774"/>
                  </a:lnTo>
                  <a:lnTo>
                    <a:pt x="17535" y="39611"/>
                  </a:lnTo>
                  <a:lnTo>
                    <a:pt x="16273" y="39387"/>
                  </a:lnTo>
                  <a:lnTo>
                    <a:pt x="13992" y="39143"/>
                  </a:lnTo>
                  <a:lnTo>
                    <a:pt x="11935" y="39143"/>
                  </a:lnTo>
                  <a:lnTo>
                    <a:pt x="10122" y="39367"/>
                  </a:lnTo>
                  <a:lnTo>
                    <a:pt x="8513" y="39795"/>
                  </a:lnTo>
                  <a:lnTo>
                    <a:pt x="7108" y="40365"/>
                  </a:lnTo>
                  <a:lnTo>
                    <a:pt x="5886" y="41078"/>
                  </a:lnTo>
                  <a:lnTo>
                    <a:pt x="4827" y="41892"/>
                  </a:lnTo>
                  <a:lnTo>
                    <a:pt x="3911" y="42748"/>
                  </a:lnTo>
                  <a:lnTo>
                    <a:pt x="3137" y="43664"/>
                  </a:lnTo>
                  <a:lnTo>
                    <a:pt x="2159" y="45008"/>
                  </a:lnTo>
                  <a:lnTo>
                    <a:pt x="1141" y="46637"/>
                  </a:lnTo>
                  <a:lnTo>
                    <a:pt x="550" y="47554"/>
                  </a:lnTo>
                  <a:lnTo>
                    <a:pt x="184" y="48002"/>
                  </a:lnTo>
                  <a:lnTo>
                    <a:pt x="1" y="48145"/>
                  </a:lnTo>
                  <a:lnTo>
                    <a:pt x="1324" y="49346"/>
                  </a:lnTo>
                  <a:lnTo>
                    <a:pt x="4114" y="51525"/>
                  </a:lnTo>
                  <a:lnTo>
                    <a:pt x="5601" y="52523"/>
                  </a:lnTo>
                  <a:lnTo>
                    <a:pt x="6477" y="51953"/>
                  </a:lnTo>
                  <a:lnTo>
                    <a:pt x="8249" y="50996"/>
                  </a:lnTo>
                  <a:lnTo>
                    <a:pt x="10082" y="50242"/>
                  </a:lnTo>
                  <a:lnTo>
                    <a:pt x="11935" y="49774"/>
                  </a:lnTo>
                  <a:lnTo>
                    <a:pt x="12892" y="49692"/>
                  </a:lnTo>
                  <a:lnTo>
                    <a:pt x="14358" y="49672"/>
                  </a:lnTo>
                  <a:lnTo>
                    <a:pt x="17393" y="49814"/>
                  </a:lnTo>
                  <a:lnTo>
                    <a:pt x="20448" y="49957"/>
                  </a:lnTo>
                  <a:lnTo>
                    <a:pt x="22688" y="49855"/>
                  </a:lnTo>
                  <a:lnTo>
                    <a:pt x="24134" y="49611"/>
                  </a:lnTo>
                  <a:lnTo>
                    <a:pt x="24826" y="49428"/>
                  </a:lnTo>
                  <a:lnTo>
                    <a:pt x="25580" y="49183"/>
                  </a:lnTo>
                  <a:lnTo>
                    <a:pt x="27026" y="48593"/>
                  </a:lnTo>
                  <a:lnTo>
                    <a:pt x="29164" y="47534"/>
                  </a:lnTo>
                  <a:lnTo>
                    <a:pt x="33319" y="45049"/>
                  </a:lnTo>
                  <a:lnTo>
                    <a:pt x="36048" y="43420"/>
                  </a:lnTo>
                  <a:lnTo>
                    <a:pt x="36598" y="43114"/>
                  </a:lnTo>
                  <a:lnTo>
                    <a:pt x="37718" y="42625"/>
                  </a:lnTo>
                  <a:lnTo>
                    <a:pt x="38838" y="42259"/>
                  </a:lnTo>
                  <a:lnTo>
                    <a:pt x="39958" y="42014"/>
                  </a:lnTo>
                  <a:lnTo>
                    <a:pt x="41689" y="41790"/>
                  </a:lnTo>
                  <a:lnTo>
                    <a:pt x="44011" y="41770"/>
                  </a:lnTo>
                  <a:lnTo>
                    <a:pt x="47575" y="42076"/>
                  </a:lnTo>
                  <a:lnTo>
                    <a:pt x="51240" y="42483"/>
                  </a:lnTo>
                  <a:lnTo>
                    <a:pt x="53725" y="42605"/>
                  </a:lnTo>
                  <a:lnTo>
                    <a:pt x="54988" y="42564"/>
                  </a:lnTo>
                  <a:lnTo>
                    <a:pt x="56576" y="42463"/>
                  </a:lnTo>
                  <a:lnTo>
                    <a:pt x="59814" y="42055"/>
                  </a:lnTo>
                  <a:lnTo>
                    <a:pt x="61403" y="41689"/>
                  </a:lnTo>
                  <a:lnTo>
                    <a:pt x="62014" y="40793"/>
                  </a:lnTo>
                  <a:lnTo>
                    <a:pt x="63175" y="38919"/>
                  </a:lnTo>
                  <a:lnTo>
                    <a:pt x="64234" y="36984"/>
                  </a:lnTo>
                  <a:lnTo>
                    <a:pt x="65191" y="35009"/>
                  </a:lnTo>
                  <a:lnTo>
                    <a:pt x="66046" y="32972"/>
                  </a:lnTo>
                  <a:lnTo>
                    <a:pt x="66779" y="30875"/>
                  </a:lnTo>
                  <a:lnTo>
                    <a:pt x="67411" y="28757"/>
                  </a:lnTo>
                  <a:lnTo>
                    <a:pt x="67920" y="26598"/>
                  </a:lnTo>
                  <a:lnTo>
                    <a:pt x="68307" y="24419"/>
                  </a:lnTo>
                  <a:lnTo>
                    <a:pt x="68592" y="22199"/>
                  </a:lnTo>
                  <a:lnTo>
                    <a:pt x="68735" y="19938"/>
                  </a:lnTo>
                  <a:lnTo>
                    <a:pt x="68775" y="17678"/>
                  </a:lnTo>
                  <a:lnTo>
                    <a:pt x="68673" y="15417"/>
                  </a:lnTo>
                  <a:lnTo>
                    <a:pt x="68429" y="13116"/>
                  </a:lnTo>
                  <a:lnTo>
                    <a:pt x="68062" y="10835"/>
                  </a:lnTo>
                  <a:lnTo>
                    <a:pt x="67574" y="8534"/>
                  </a:lnTo>
                  <a:lnTo>
                    <a:pt x="67268" y="7393"/>
                  </a:lnTo>
                  <a:lnTo>
                    <a:pt x="66983" y="6416"/>
                  </a:lnTo>
                  <a:lnTo>
                    <a:pt x="66352" y="4522"/>
                  </a:lnTo>
                  <a:lnTo>
                    <a:pt x="65272" y="1752"/>
                  </a:lnTo>
                  <a:lnTo>
                    <a:pt x="64417" y="0"/>
                  </a:lnTo>
                  <a:close/>
                </a:path>
              </a:pathLst>
            </a:custGeom>
            <a:solidFill>
              <a:schemeClr val="accen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534" name="Google Shape;895;p67"/>
            <p:cNvSpPr/>
            <p:nvPr/>
          </p:nvSpPr>
          <p:spPr>
            <a:xfrm rot="10800000">
              <a:off x="7449480" y="-2333520"/>
              <a:ext cx="4745520" cy="3278880"/>
            </a:xfrm>
            <a:custGeom>
              <a:avLst/>
              <a:gdLst>
                <a:gd name="textAreaLeft" fmla="*/ 0 w 4745520"/>
                <a:gd name="textAreaRight" fmla="*/ 4746240 w 4745520"/>
                <a:gd name="textAreaTop" fmla="*/ 0 h 3278880"/>
                <a:gd name="textAreaBottom" fmla="*/ 3279600 h 3278880"/>
              </a:gdLst>
              <a:ahLst/>
              <a:rect l="textAreaLeft" t="textAreaTop" r="textAreaRight" b="textAreaBottom"/>
              <a:pathLst>
                <a:path w="73541" h="50813">
                  <a:moveTo>
                    <a:pt x="71402" y="1"/>
                  </a:moveTo>
                  <a:lnTo>
                    <a:pt x="70140" y="306"/>
                  </a:lnTo>
                  <a:lnTo>
                    <a:pt x="67879" y="1100"/>
                  </a:lnTo>
                  <a:lnTo>
                    <a:pt x="65863" y="1997"/>
                  </a:lnTo>
                  <a:lnTo>
                    <a:pt x="64051" y="3035"/>
                  </a:lnTo>
                  <a:lnTo>
                    <a:pt x="61586" y="4726"/>
                  </a:lnTo>
                  <a:lnTo>
                    <a:pt x="58572" y="7190"/>
                  </a:lnTo>
                  <a:lnTo>
                    <a:pt x="56291" y="9043"/>
                  </a:lnTo>
                  <a:lnTo>
                    <a:pt x="54682" y="10265"/>
                  </a:lnTo>
                  <a:lnTo>
                    <a:pt x="52911" y="11426"/>
                  </a:lnTo>
                  <a:lnTo>
                    <a:pt x="50976" y="12505"/>
                  </a:lnTo>
                  <a:lnTo>
                    <a:pt x="48797" y="13483"/>
                  </a:lnTo>
                  <a:lnTo>
                    <a:pt x="46353" y="14358"/>
                  </a:lnTo>
                  <a:lnTo>
                    <a:pt x="43583" y="15051"/>
                  </a:lnTo>
                  <a:lnTo>
                    <a:pt x="40426" y="15601"/>
                  </a:lnTo>
                  <a:lnTo>
                    <a:pt x="38675" y="15784"/>
                  </a:lnTo>
                  <a:lnTo>
                    <a:pt x="37148" y="15967"/>
                  </a:lnTo>
                  <a:lnTo>
                    <a:pt x="32973" y="16639"/>
                  </a:lnTo>
                  <a:lnTo>
                    <a:pt x="26130" y="17861"/>
                  </a:lnTo>
                  <a:lnTo>
                    <a:pt x="23055" y="18330"/>
                  </a:lnTo>
                  <a:lnTo>
                    <a:pt x="22627" y="18411"/>
                  </a:lnTo>
                  <a:lnTo>
                    <a:pt x="21812" y="18615"/>
                  </a:lnTo>
                  <a:lnTo>
                    <a:pt x="21079" y="18941"/>
                  </a:lnTo>
                  <a:lnTo>
                    <a:pt x="20407" y="19348"/>
                  </a:lnTo>
                  <a:lnTo>
                    <a:pt x="19491" y="20081"/>
                  </a:lnTo>
                  <a:lnTo>
                    <a:pt x="18391" y="21283"/>
                  </a:lnTo>
                  <a:lnTo>
                    <a:pt x="16965" y="23401"/>
                  </a:lnTo>
                  <a:lnTo>
                    <a:pt x="15580" y="25702"/>
                  </a:lnTo>
                  <a:lnTo>
                    <a:pt x="14582" y="27189"/>
                  </a:lnTo>
                  <a:lnTo>
                    <a:pt x="14053" y="27881"/>
                  </a:lnTo>
                  <a:lnTo>
                    <a:pt x="13401" y="28675"/>
                  </a:lnTo>
                  <a:lnTo>
                    <a:pt x="11955" y="30060"/>
                  </a:lnTo>
                  <a:lnTo>
                    <a:pt x="10367" y="31241"/>
                  </a:lnTo>
                  <a:lnTo>
                    <a:pt x="8656" y="32280"/>
                  </a:lnTo>
                  <a:lnTo>
                    <a:pt x="6843" y="33176"/>
                  </a:lnTo>
                  <a:lnTo>
                    <a:pt x="4949" y="33930"/>
                  </a:lnTo>
                  <a:lnTo>
                    <a:pt x="1996" y="34887"/>
                  </a:lnTo>
                  <a:lnTo>
                    <a:pt x="1" y="35416"/>
                  </a:lnTo>
                  <a:lnTo>
                    <a:pt x="143" y="36007"/>
                  </a:lnTo>
                  <a:lnTo>
                    <a:pt x="306" y="36618"/>
                  </a:lnTo>
                  <a:lnTo>
                    <a:pt x="591" y="37616"/>
                  </a:lnTo>
                  <a:lnTo>
                    <a:pt x="1243" y="39551"/>
                  </a:lnTo>
                  <a:lnTo>
                    <a:pt x="1976" y="41445"/>
                  </a:lnTo>
                  <a:lnTo>
                    <a:pt x="2791" y="43277"/>
                  </a:lnTo>
                  <a:lnTo>
                    <a:pt x="3687" y="45049"/>
                  </a:lnTo>
                  <a:lnTo>
                    <a:pt x="4664" y="46780"/>
                  </a:lnTo>
                  <a:lnTo>
                    <a:pt x="6253" y="49245"/>
                  </a:lnTo>
                  <a:lnTo>
                    <a:pt x="7434" y="50813"/>
                  </a:lnTo>
                  <a:lnTo>
                    <a:pt x="8330" y="50405"/>
                  </a:lnTo>
                  <a:lnTo>
                    <a:pt x="10102" y="49489"/>
                  </a:lnTo>
                  <a:lnTo>
                    <a:pt x="12688" y="47921"/>
                  </a:lnTo>
                  <a:lnTo>
                    <a:pt x="17739" y="44255"/>
                  </a:lnTo>
                  <a:lnTo>
                    <a:pt x="22769" y="40487"/>
                  </a:lnTo>
                  <a:lnTo>
                    <a:pt x="25356" y="38756"/>
                  </a:lnTo>
                  <a:lnTo>
                    <a:pt x="27107" y="37718"/>
                  </a:lnTo>
                  <a:lnTo>
                    <a:pt x="28899" y="36761"/>
                  </a:lnTo>
                  <a:lnTo>
                    <a:pt x="30732" y="35966"/>
                  </a:lnTo>
                  <a:lnTo>
                    <a:pt x="32626" y="35315"/>
                  </a:lnTo>
                  <a:lnTo>
                    <a:pt x="34561" y="34867"/>
                  </a:lnTo>
                  <a:lnTo>
                    <a:pt x="35559" y="34704"/>
                  </a:lnTo>
                  <a:lnTo>
                    <a:pt x="37616" y="34520"/>
                  </a:lnTo>
                  <a:lnTo>
                    <a:pt x="40732" y="34418"/>
                  </a:lnTo>
                  <a:lnTo>
                    <a:pt x="42789" y="34215"/>
                  </a:lnTo>
                  <a:lnTo>
                    <a:pt x="43787" y="34011"/>
                  </a:lnTo>
                  <a:lnTo>
                    <a:pt x="44968" y="33767"/>
                  </a:lnTo>
                  <a:lnTo>
                    <a:pt x="48125" y="33095"/>
                  </a:lnTo>
                  <a:lnTo>
                    <a:pt x="50243" y="32423"/>
                  </a:lnTo>
                  <a:lnTo>
                    <a:pt x="50955" y="32036"/>
                  </a:lnTo>
                  <a:lnTo>
                    <a:pt x="51281" y="31771"/>
                  </a:lnTo>
                  <a:lnTo>
                    <a:pt x="51424" y="31486"/>
                  </a:lnTo>
                  <a:lnTo>
                    <a:pt x="51383" y="31160"/>
                  </a:lnTo>
                  <a:lnTo>
                    <a:pt x="51098" y="30834"/>
                  </a:lnTo>
                  <a:lnTo>
                    <a:pt x="50589" y="30488"/>
                  </a:lnTo>
                  <a:lnTo>
                    <a:pt x="50222" y="30305"/>
                  </a:lnTo>
                  <a:lnTo>
                    <a:pt x="49509" y="29999"/>
                  </a:lnTo>
                  <a:lnTo>
                    <a:pt x="48165" y="29531"/>
                  </a:lnTo>
                  <a:lnTo>
                    <a:pt x="46394" y="29022"/>
                  </a:lnTo>
                  <a:lnTo>
                    <a:pt x="44927" y="28533"/>
                  </a:lnTo>
                  <a:lnTo>
                    <a:pt x="44092" y="28085"/>
                  </a:lnTo>
                  <a:lnTo>
                    <a:pt x="43400" y="27453"/>
                  </a:lnTo>
                  <a:lnTo>
                    <a:pt x="42830" y="26557"/>
                  </a:lnTo>
                  <a:lnTo>
                    <a:pt x="42606" y="25967"/>
                  </a:lnTo>
                  <a:lnTo>
                    <a:pt x="42504" y="25661"/>
                  </a:lnTo>
                  <a:lnTo>
                    <a:pt x="42463" y="25132"/>
                  </a:lnTo>
                  <a:lnTo>
                    <a:pt x="42606" y="24663"/>
                  </a:lnTo>
                  <a:lnTo>
                    <a:pt x="42870" y="24276"/>
                  </a:lnTo>
                  <a:lnTo>
                    <a:pt x="43502" y="23788"/>
                  </a:lnTo>
                  <a:lnTo>
                    <a:pt x="44703" y="23319"/>
                  </a:lnTo>
                  <a:lnTo>
                    <a:pt x="46984" y="22871"/>
                  </a:lnTo>
                  <a:lnTo>
                    <a:pt x="50222" y="22464"/>
                  </a:lnTo>
                  <a:lnTo>
                    <a:pt x="51546" y="22179"/>
                  </a:lnTo>
                  <a:lnTo>
                    <a:pt x="52340" y="21955"/>
                  </a:lnTo>
                  <a:lnTo>
                    <a:pt x="53868" y="21303"/>
                  </a:lnTo>
                  <a:lnTo>
                    <a:pt x="55334" y="20448"/>
                  </a:lnTo>
                  <a:lnTo>
                    <a:pt x="56760" y="19409"/>
                  </a:lnTo>
                  <a:lnTo>
                    <a:pt x="58144" y="18248"/>
                  </a:lnTo>
                  <a:lnTo>
                    <a:pt x="59509" y="16945"/>
                  </a:lnTo>
                  <a:lnTo>
                    <a:pt x="61484" y="14847"/>
                  </a:lnTo>
                  <a:lnTo>
                    <a:pt x="65374" y="10326"/>
                  </a:lnTo>
                  <a:lnTo>
                    <a:pt x="68653" y="6782"/>
                  </a:lnTo>
                  <a:lnTo>
                    <a:pt x="70018" y="5499"/>
                  </a:lnTo>
                  <a:lnTo>
                    <a:pt x="71382" y="4318"/>
                  </a:lnTo>
                  <a:lnTo>
                    <a:pt x="72808" y="3320"/>
                  </a:lnTo>
                  <a:lnTo>
                    <a:pt x="73541" y="2872"/>
                  </a:lnTo>
                  <a:lnTo>
                    <a:pt x="72502" y="1406"/>
                  </a:lnTo>
                  <a:lnTo>
                    <a:pt x="71402" y="1"/>
                  </a:lnTo>
                  <a:close/>
                </a:path>
              </a:pathLst>
            </a:custGeom>
            <a:solidFill>
              <a:schemeClr val="dk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535" name="Google Shape;896;p67"/>
            <p:cNvSpPr/>
            <p:nvPr/>
          </p:nvSpPr>
          <p:spPr>
            <a:xfrm rot="10800000">
              <a:off x="7868520" y="-1086480"/>
              <a:ext cx="4403880" cy="2977920"/>
            </a:xfrm>
            <a:custGeom>
              <a:avLst/>
              <a:gdLst>
                <a:gd name="textAreaLeft" fmla="*/ 0 w 4403880"/>
                <a:gd name="textAreaRight" fmla="*/ 4404600 w 4403880"/>
                <a:gd name="textAreaTop" fmla="*/ 0 h 2977920"/>
                <a:gd name="textAreaBottom" fmla="*/ 2978640 h 2977920"/>
              </a:gdLst>
              <a:ahLst/>
              <a:rect l="textAreaLeft" t="textAreaTop" r="textAreaRight" b="textAreaBottom"/>
              <a:pathLst>
                <a:path w="68246" h="46149">
                  <a:moveTo>
                    <a:pt x="47187" y="1"/>
                  </a:moveTo>
                  <a:lnTo>
                    <a:pt x="46658" y="530"/>
                  </a:lnTo>
                  <a:lnTo>
                    <a:pt x="45456" y="1487"/>
                  </a:lnTo>
                  <a:lnTo>
                    <a:pt x="44112" y="2302"/>
                  </a:lnTo>
                  <a:lnTo>
                    <a:pt x="42666" y="3015"/>
                  </a:lnTo>
                  <a:lnTo>
                    <a:pt x="40365" y="3911"/>
                  </a:lnTo>
                  <a:lnTo>
                    <a:pt x="37208" y="4868"/>
                  </a:lnTo>
                  <a:lnTo>
                    <a:pt x="35660" y="5255"/>
                  </a:lnTo>
                  <a:lnTo>
                    <a:pt x="32463" y="6049"/>
                  </a:lnTo>
                  <a:lnTo>
                    <a:pt x="26150" y="7821"/>
                  </a:lnTo>
                  <a:lnTo>
                    <a:pt x="19877" y="9776"/>
                  </a:lnTo>
                  <a:lnTo>
                    <a:pt x="13665" y="11874"/>
                  </a:lnTo>
                  <a:lnTo>
                    <a:pt x="10570" y="12973"/>
                  </a:lnTo>
                  <a:lnTo>
                    <a:pt x="9592" y="14093"/>
                  </a:lnTo>
                  <a:lnTo>
                    <a:pt x="7780" y="16415"/>
                  </a:lnTo>
                  <a:lnTo>
                    <a:pt x="6945" y="17617"/>
                  </a:lnTo>
                  <a:lnTo>
                    <a:pt x="7576" y="18024"/>
                  </a:lnTo>
                  <a:lnTo>
                    <a:pt x="8981" y="18594"/>
                  </a:lnTo>
                  <a:lnTo>
                    <a:pt x="9674" y="18737"/>
                  </a:lnTo>
                  <a:lnTo>
                    <a:pt x="10224" y="18778"/>
                  </a:lnTo>
                  <a:lnTo>
                    <a:pt x="11751" y="18778"/>
                  </a:lnTo>
                  <a:lnTo>
                    <a:pt x="13523" y="18737"/>
                  </a:lnTo>
                  <a:lnTo>
                    <a:pt x="15254" y="18757"/>
                  </a:lnTo>
                  <a:lnTo>
                    <a:pt x="16272" y="18920"/>
                  </a:lnTo>
                  <a:lnTo>
                    <a:pt x="16761" y="19103"/>
                  </a:lnTo>
                  <a:lnTo>
                    <a:pt x="17066" y="19368"/>
                  </a:lnTo>
                  <a:lnTo>
                    <a:pt x="17107" y="19735"/>
                  </a:lnTo>
                  <a:lnTo>
                    <a:pt x="16883" y="20203"/>
                  </a:lnTo>
                  <a:lnTo>
                    <a:pt x="16333" y="20814"/>
                  </a:lnTo>
                  <a:lnTo>
                    <a:pt x="15417" y="21568"/>
                  </a:lnTo>
                  <a:lnTo>
                    <a:pt x="14093" y="22484"/>
                  </a:lnTo>
                  <a:lnTo>
                    <a:pt x="13258" y="23014"/>
                  </a:lnTo>
                  <a:lnTo>
                    <a:pt x="7434" y="26028"/>
                  </a:lnTo>
                  <a:lnTo>
                    <a:pt x="1609" y="29062"/>
                  </a:lnTo>
                  <a:lnTo>
                    <a:pt x="1324" y="30080"/>
                  </a:lnTo>
                  <a:lnTo>
                    <a:pt x="835" y="32158"/>
                  </a:lnTo>
                  <a:lnTo>
                    <a:pt x="468" y="34255"/>
                  </a:lnTo>
                  <a:lnTo>
                    <a:pt x="204" y="36373"/>
                  </a:lnTo>
                  <a:lnTo>
                    <a:pt x="41" y="38532"/>
                  </a:lnTo>
                  <a:lnTo>
                    <a:pt x="0" y="40691"/>
                  </a:lnTo>
                  <a:lnTo>
                    <a:pt x="82" y="42870"/>
                  </a:lnTo>
                  <a:lnTo>
                    <a:pt x="285" y="45049"/>
                  </a:lnTo>
                  <a:lnTo>
                    <a:pt x="428" y="46149"/>
                  </a:lnTo>
                  <a:lnTo>
                    <a:pt x="1751" y="45579"/>
                  </a:lnTo>
                  <a:lnTo>
                    <a:pt x="4338" y="44296"/>
                  </a:lnTo>
                  <a:lnTo>
                    <a:pt x="6660" y="42870"/>
                  </a:lnTo>
                  <a:lnTo>
                    <a:pt x="8146" y="41689"/>
                  </a:lnTo>
                  <a:lnTo>
                    <a:pt x="8981" y="40854"/>
                  </a:lnTo>
                  <a:lnTo>
                    <a:pt x="9348" y="40406"/>
                  </a:lnTo>
                  <a:lnTo>
                    <a:pt x="10488" y="38899"/>
                  </a:lnTo>
                  <a:lnTo>
                    <a:pt x="12525" y="36129"/>
                  </a:lnTo>
                  <a:lnTo>
                    <a:pt x="14073" y="34235"/>
                  </a:lnTo>
                  <a:lnTo>
                    <a:pt x="15193" y="33033"/>
                  </a:lnTo>
                  <a:lnTo>
                    <a:pt x="16455" y="31913"/>
                  </a:lnTo>
                  <a:lnTo>
                    <a:pt x="17881" y="30834"/>
                  </a:lnTo>
                  <a:lnTo>
                    <a:pt x="18696" y="30304"/>
                  </a:lnTo>
                  <a:lnTo>
                    <a:pt x="19551" y="29795"/>
                  </a:lnTo>
                  <a:lnTo>
                    <a:pt x="21302" y="28920"/>
                  </a:lnTo>
                  <a:lnTo>
                    <a:pt x="23135" y="28207"/>
                  </a:lnTo>
                  <a:lnTo>
                    <a:pt x="25009" y="27616"/>
                  </a:lnTo>
                  <a:lnTo>
                    <a:pt x="27901" y="26944"/>
                  </a:lnTo>
                  <a:lnTo>
                    <a:pt x="31872" y="26292"/>
                  </a:lnTo>
                  <a:lnTo>
                    <a:pt x="35884" y="25804"/>
                  </a:lnTo>
                  <a:lnTo>
                    <a:pt x="39896" y="25254"/>
                  </a:lnTo>
                  <a:lnTo>
                    <a:pt x="42870" y="24704"/>
                  </a:lnTo>
                  <a:lnTo>
                    <a:pt x="44804" y="24256"/>
                  </a:lnTo>
                  <a:lnTo>
                    <a:pt x="46719" y="23665"/>
                  </a:lnTo>
                  <a:lnTo>
                    <a:pt x="48572" y="22973"/>
                  </a:lnTo>
                  <a:lnTo>
                    <a:pt x="49468" y="22545"/>
                  </a:lnTo>
                  <a:lnTo>
                    <a:pt x="50731" y="21914"/>
                  </a:lnTo>
                  <a:lnTo>
                    <a:pt x="53154" y="20427"/>
                  </a:lnTo>
                  <a:lnTo>
                    <a:pt x="56596" y="17881"/>
                  </a:lnTo>
                  <a:lnTo>
                    <a:pt x="59936" y="15214"/>
                  </a:lnTo>
                  <a:lnTo>
                    <a:pt x="62197" y="13483"/>
                  </a:lnTo>
                  <a:lnTo>
                    <a:pt x="64539" y="11935"/>
                  </a:lnTo>
                  <a:lnTo>
                    <a:pt x="66983" y="10591"/>
                  </a:lnTo>
                  <a:lnTo>
                    <a:pt x="68245" y="10061"/>
                  </a:lnTo>
                  <a:lnTo>
                    <a:pt x="67329" y="9247"/>
                  </a:lnTo>
                  <a:lnTo>
                    <a:pt x="65374" y="7699"/>
                  </a:lnTo>
                  <a:lnTo>
                    <a:pt x="64355" y="6966"/>
                  </a:lnTo>
                  <a:lnTo>
                    <a:pt x="63398" y="7332"/>
                  </a:lnTo>
                  <a:lnTo>
                    <a:pt x="61402" y="7984"/>
                  </a:lnTo>
                  <a:lnTo>
                    <a:pt x="59366" y="8473"/>
                  </a:lnTo>
                  <a:lnTo>
                    <a:pt x="57309" y="8839"/>
                  </a:lnTo>
                  <a:lnTo>
                    <a:pt x="56270" y="8941"/>
                  </a:lnTo>
                  <a:lnTo>
                    <a:pt x="54661" y="9084"/>
                  </a:lnTo>
                  <a:lnTo>
                    <a:pt x="51403" y="9165"/>
                  </a:lnTo>
                  <a:lnTo>
                    <a:pt x="48165" y="9287"/>
                  </a:lnTo>
                  <a:lnTo>
                    <a:pt x="45782" y="9572"/>
                  </a:lnTo>
                  <a:lnTo>
                    <a:pt x="44193" y="9898"/>
                  </a:lnTo>
                  <a:lnTo>
                    <a:pt x="43420" y="10122"/>
                  </a:lnTo>
                  <a:lnTo>
                    <a:pt x="42259" y="10509"/>
                  </a:lnTo>
                  <a:lnTo>
                    <a:pt x="40161" y="11466"/>
                  </a:lnTo>
                  <a:lnTo>
                    <a:pt x="37310" y="13177"/>
                  </a:lnTo>
                  <a:lnTo>
                    <a:pt x="34601" y="14969"/>
                  </a:lnTo>
                  <a:lnTo>
                    <a:pt x="32768" y="16049"/>
                  </a:lnTo>
                  <a:lnTo>
                    <a:pt x="30793" y="16985"/>
                  </a:lnTo>
                  <a:lnTo>
                    <a:pt x="29184" y="17515"/>
                  </a:lnTo>
                  <a:lnTo>
                    <a:pt x="28023" y="17780"/>
                  </a:lnTo>
                  <a:lnTo>
                    <a:pt x="27433" y="17861"/>
                  </a:lnTo>
                  <a:lnTo>
                    <a:pt x="26822" y="17617"/>
                  </a:lnTo>
                  <a:lnTo>
                    <a:pt x="25701" y="16945"/>
                  </a:lnTo>
                  <a:lnTo>
                    <a:pt x="25070" y="16313"/>
                  </a:lnTo>
                  <a:lnTo>
                    <a:pt x="24785" y="15865"/>
                  </a:lnTo>
                  <a:lnTo>
                    <a:pt x="24704" y="15377"/>
                  </a:lnTo>
                  <a:lnTo>
                    <a:pt x="24805" y="14867"/>
                  </a:lnTo>
                  <a:lnTo>
                    <a:pt x="24968" y="14623"/>
                  </a:lnTo>
                  <a:lnTo>
                    <a:pt x="25335" y="14114"/>
                  </a:lnTo>
                  <a:lnTo>
                    <a:pt x="26272" y="13320"/>
                  </a:lnTo>
                  <a:lnTo>
                    <a:pt x="27921" y="12403"/>
                  </a:lnTo>
                  <a:lnTo>
                    <a:pt x="29103" y="11955"/>
                  </a:lnTo>
                  <a:lnTo>
                    <a:pt x="40996" y="7312"/>
                  </a:lnTo>
                  <a:lnTo>
                    <a:pt x="52869" y="2689"/>
                  </a:lnTo>
                  <a:lnTo>
                    <a:pt x="53806" y="2322"/>
                  </a:lnTo>
                  <a:lnTo>
                    <a:pt x="54722" y="1956"/>
                  </a:lnTo>
                  <a:lnTo>
                    <a:pt x="52890" y="1324"/>
                  </a:lnTo>
                  <a:lnTo>
                    <a:pt x="49122" y="347"/>
                  </a:lnTo>
                  <a:lnTo>
                    <a:pt x="47187" y="1"/>
                  </a:lnTo>
                  <a:close/>
                </a:path>
              </a:pathLst>
            </a:custGeom>
            <a:solidFill>
              <a:schemeClr val="accent1"/>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536" name="Google Shape;897;p67"/>
            <p:cNvSpPr/>
            <p:nvPr/>
          </p:nvSpPr>
          <p:spPr>
            <a:xfrm rot="10800000">
              <a:off x="9227880" y="1054080"/>
              <a:ext cx="2362680" cy="868320"/>
            </a:xfrm>
            <a:custGeom>
              <a:avLst/>
              <a:gdLst>
                <a:gd name="textAreaLeft" fmla="*/ 0 w 2362680"/>
                <a:gd name="textAreaRight" fmla="*/ 2363400 w 2362680"/>
                <a:gd name="textAreaTop" fmla="*/ 0 h 868320"/>
                <a:gd name="textAreaBottom" fmla="*/ 869040 h 868320"/>
              </a:gdLst>
              <a:ahLst/>
              <a:rect l="textAreaLeft" t="textAreaTop" r="textAreaRight" b="textAreaBottom"/>
              <a:pathLst>
                <a:path w="36619" h="13463">
                  <a:moveTo>
                    <a:pt x="31079" y="1"/>
                  </a:moveTo>
                  <a:lnTo>
                    <a:pt x="29185" y="21"/>
                  </a:lnTo>
                  <a:lnTo>
                    <a:pt x="27963" y="62"/>
                  </a:lnTo>
                  <a:lnTo>
                    <a:pt x="25519" y="286"/>
                  </a:lnTo>
                  <a:lnTo>
                    <a:pt x="23055" y="652"/>
                  </a:lnTo>
                  <a:lnTo>
                    <a:pt x="20611" y="1182"/>
                  </a:lnTo>
                  <a:lnTo>
                    <a:pt x="19369" y="1508"/>
                  </a:lnTo>
                  <a:lnTo>
                    <a:pt x="18167" y="1854"/>
                  </a:lnTo>
                  <a:lnTo>
                    <a:pt x="15805" y="2669"/>
                  </a:lnTo>
                  <a:lnTo>
                    <a:pt x="13524" y="3605"/>
                  </a:lnTo>
                  <a:lnTo>
                    <a:pt x="11324" y="4664"/>
                  </a:lnTo>
                  <a:lnTo>
                    <a:pt x="9206" y="5866"/>
                  </a:lnTo>
                  <a:lnTo>
                    <a:pt x="7190" y="7149"/>
                  </a:lnTo>
                  <a:lnTo>
                    <a:pt x="5255" y="8554"/>
                  </a:lnTo>
                  <a:lnTo>
                    <a:pt x="3422" y="10082"/>
                  </a:lnTo>
                  <a:lnTo>
                    <a:pt x="2547" y="10876"/>
                  </a:lnTo>
                  <a:lnTo>
                    <a:pt x="1243" y="12139"/>
                  </a:lnTo>
                  <a:lnTo>
                    <a:pt x="1" y="13462"/>
                  </a:lnTo>
                  <a:lnTo>
                    <a:pt x="3096" y="12363"/>
                  </a:lnTo>
                  <a:lnTo>
                    <a:pt x="9308" y="10265"/>
                  </a:lnTo>
                  <a:lnTo>
                    <a:pt x="15581" y="8310"/>
                  </a:lnTo>
                  <a:lnTo>
                    <a:pt x="21894" y="6538"/>
                  </a:lnTo>
                  <a:lnTo>
                    <a:pt x="25091" y="5744"/>
                  </a:lnTo>
                  <a:lnTo>
                    <a:pt x="26639" y="5357"/>
                  </a:lnTo>
                  <a:lnTo>
                    <a:pt x="29796" y="4400"/>
                  </a:lnTo>
                  <a:lnTo>
                    <a:pt x="32097" y="3504"/>
                  </a:lnTo>
                  <a:lnTo>
                    <a:pt x="33543" y="2791"/>
                  </a:lnTo>
                  <a:lnTo>
                    <a:pt x="34887" y="1976"/>
                  </a:lnTo>
                  <a:lnTo>
                    <a:pt x="36089" y="1019"/>
                  </a:lnTo>
                  <a:lnTo>
                    <a:pt x="36618" y="490"/>
                  </a:lnTo>
                  <a:lnTo>
                    <a:pt x="34785" y="245"/>
                  </a:lnTo>
                  <a:lnTo>
                    <a:pt x="31079" y="1"/>
                  </a:lnTo>
                  <a:close/>
                </a:path>
              </a:pathLst>
            </a:custGeom>
            <a:solidFill>
              <a:schemeClr val="accen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537" name="Google Shape;898;p67"/>
            <p:cNvSpPr/>
            <p:nvPr/>
          </p:nvSpPr>
          <p:spPr>
            <a:xfrm rot="10800000">
              <a:off x="7800120" y="-3349800"/>
              <a:ext cx="2917440" cy="870840"/>
            </a:xfrm>
            <a:custGeom>
              <a:avLst/>
              <a:gdLst>
                <a:gd name="textAreaLeft" fmla="*/ 0 w 2917440"/>
                <a:gd name="textAreaRight" fmla="*/ 2918160 w 2917440"/>
                <a:gd name="textAreaTop" fmla="*/ 0 h 870840"/>
                <a:gd name="textAreaBottom" fmla="*/ 871560 h 870840"/>
              </a:gdLst>
              <a:ahLst/>
              <a:rect l="textAreaLeft" t="textAreaTop" r="textAreaRight" b="textAreaBottom"/>
              <a:pathLst>
                <a:path w="45213" h="13504">
                  <a:moveTo>
                    <a:pt x="33217" y="1"/>
                  </a:moveTo>
                  <a:lnTo>
                    <a:pt x="32423" y="62"/>
                  </a:lnTo>
                  <a:lnTo>
                    <a:pt x="31975" y="103"/>
                  </a:lnTo>
                  <a:lnTo>
                    <a:pt x="31079" y="306"/>
                  </a:lnTo>
                  <a:lnTo>
                    <a:pt x="29734" y="775"/>
                  </a:lnTo>
                  <a:lnTo>
                    <a:pt x="27942" y="1691"/>
                  </a:lnTo>
                  <a:lnTo>
                    <a:pt x="26170" y="2811"/>
                  </a:lnTo>
                  <a:lnTo>
                    <a:pt x="23503" y="4726"/>
                  </a:lnTo>
                  <a:lnTo>
                    <a:pt x="20916" y="6538"/>
                  </a:lnTo>
                  <a:lnTo>
                    <a:pt x="19226" y="7557"/>
                  </a:lnTo>
                  <a:lnTo>
                    <a:pt x="18411" y="7943"/>
                  </a:lnTo>
                  <a:lnTo>
                    <a:pt x="17495" y="8330"/>
                  </a:lnTo>
                  <a:lnTo>
                    <a:pt x="15702" y="8901"/>
                  </a:lnTo>
                  <a:lnTo>
                    <a:pt x="13931" y="9308"/>
                  </a:lnTo>
                  <a:lnTo>
                    <a:pt x="12159" y="9552"/>
                  </a:lnTo>
                  <a:lnTo>
                    <a:pt x="9471" y="9715"/>
                  </a:lnTo>
                  <a:lnTo>
                    <a:pt x="5764" y="9634"/>
                  </a:lnTo>
                  <a:lnTo>
                    <a:pt x="3809" y="9573"/>
                  </a:lnTo>
                  <a:lnTo>
                    <a:pt x="2852" y="9532"/>
                  </a:lnTo>
                  <a:lnTo>
                    <a:pt x="1385" y="9573"/>
                  </a:lnTo>
                  <a:lnTo>
                    <a:pt x="449" y="9736"/>
                  </a:lnTo>
                  <a:lnTo>
                    <a:pt x="1" y="9899"/>
                  </a:lnTo>
                  <a:lnTo>
                    <a:pt x="1650" y="10611"/>
                  </a:lnTo>
                  <a:lnTo>
                    <a:pt x="5051" y="11793"/>
                  </a:lnTo>
                  <a:lnTo>
                    <a:pt x="8554" y="12689"/>
                  </a:lnTo>
                  <a:lnTo>
                    <a:pt x="12159" y="13259"/>
                  </a:lnTo>
                  <a:lnTo>
                    <a:pt x="13971" y="13401"/>
                  </a:lnTo>
                  <a:lnTo>
                    <a:pt x="15662" y="13503"/>
                  </a:lnTo>
                  <a:lnTo>
                    <a:pt x="19083" y="13442"/>
                  </a:lnTo>
                  <a:lnTo>
                    <a:pt x="22525" y="13116"/>
                  </a:lnTo>
                  <a:lnTo>
                    <a:pt x="25967" y="12465"/>
                  </a:lnTo>
                  <a:lnTo>
                    <a:pt x="27698" y="12017"/>
                  </a:lnTo>
                  <a:lnTo>
                    <a:pt x="29246" y="11548"/>
                  </a:lnTo>
                  <a:lnTo>
                    <a:pt x="30753" y="11039"/>
                  </a:lnTo>
                  <a:lnTo>
                    <a:pt x="31791" y="10652"/>
                  </a:lnTo>
                  <a:lnTo>
                    <a:pt x="33808" y="9776"/>
                  </a:lnTo>
                  <a:lnTo>
                    <a:pt x="35763" y="8819"/>
                  </a:lnTo>
                  <a:lnTo>
                    <a:pt x="37657" y="7781"/>
                  </a:lnTo>
                  <a:lnTo>
                    <a:pt x="39469" y="6640"/>
                  </a:lnTo>
                  <a:lnTo>
                    <a:pt x="41200" y="5398"/>
                  </a:lnTo>
                  <a:lnTo>
                    <a:pt x="42870" y="4094"/>
                  </a:lnTo>
                  <a:lnTo>
                    <a:pt x="44459" y="2689"/>
                  </a:lnTo>
                  <a:lnTo>
                    <a:pt x="45212" y="1976"/>
                  </a:lnTo>
                  <a:lnTo>
                    <a:pt x="44438" y="1956"/>
                  </a:lnTo>
                  <a:lnTo>
                    <a:pt x="42870" y="1773"/>
                  </a:lnTo>
                  <a:lnTo>
                    <a:pt x="40467" y="1284"/>
                  </a:lnTo>
                  <a:lnTo>
                    <a:pt x="37229" y="490"/>
                  </a:lnTo>
                  <a:lnTo>
                    <a:pt x="34826" y="82"/>
                  </a:lnTo>
                  <a:lnTo>
                    <a:pt x="33217" y="1"/>
                  </a:lnTo>
                  <a:close/>
                </a:path>
              </a:pathLst>
            </a:custGeom>
            <a:solidFill>
              <a:schemeClr val="accent1"/>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538" name="Google Shape;899;p67"/>
            <p:cNvSpPr/>
            <p:nvPr/>
          </p:nvSpPr>
          <p:spPr>
            <a:xfrm rot="10800000">
              <a:off x="7739640" y="-2552040"/>
              <a:ext cx="63720" cy="7200"/>
            </a:xfrm>
            <a:custGeom>
              <a:avLst/>
              <a:gdLst>
                <a:gd name="textAreaLeft" fmla="*/ 0 w 63720"/>
                <a:gd name="textAreaRight" fmla="*/ 64440 w 63720"/>
                <a:gd name="textAreaTop" fmla="*/ 0 h 7200"/>
                <a:gd name="textAreaBottom" fmla="*/ 7920 h 7200"/>
              </a:gdLst>
              <a:ahLst/>
              <a:rect l="textAreaLeft" t="textAreaTop" r="textAreaRight" b="textAreaBottom"/>
              <a:pathLst>
                <a:path w="999" h="123">
                  <a:moveTo>
                    <a:pt x="0" y="0"/>
                  </a:moveTo>
                  <a:lnTo>
                    <a:pt x="896" y="122"/>
                  </a:lnTo>
                  <a:lnTo>
                    <a:pt x="957" y="61"/>
                  </a:lnTo>
                  <a:lnTo>
                    <a:pt x="998" y="21"/>
                  </a:lnTo>
                  <a:lnTo>
                    <a:pt x="509" y="0"/>
                  </a:lnTo>
                  <a:close/>
                </a:path>
              </a:pathLst>
            </a:custGeom>
            <a:solidFill>
              <a:srgbClr val="f06f5c"/>
            </a:solidFill>
            <a:ln w="0">
              <a:noFill/>
            </a:ln>
          </p:spPr>
          <p:style>
            <a:lnRef idx="0"/>
            <a:fillRef idx="0"/>
            <a:effectRef idx="0"/>
            <a:fontRef idx="minor"/>
          </p:style>
          <p:txBody>
            <a:bodyPr lIns="122040" rIns="122040" tIns="3960" bIns="396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grpSp>
      <p:sp>
        <p:nvSpPr>
          <p:cNvPr id="2539" name="Google Shape;668;p54"/>
          <p:cNvSpPr/>
          <p:nvPr/>
        </p:nvSpPr>
        <p:spPr>
          <a:xfrm>
            <a:off x="163080" y="190800"/>
            <a:ext cx="7087680" cy="1724400"/>
          </a:xfrm>
          <a:prstGeom prst="rect">
            <a:avLst/>
          </a:prstGeom>
          <a:noFill/>
          <a:ln w="0">
            <a:noFill/>
          </a:ln>
        </p:spPr>
        <p:style>
          <a:lnRef idx="0"/>
          <a:fillRef idx="0"/>
          <a:effectRef idx="0"/>
          <a:fontRef idx="minor"/>
        </p:style>
        <p:txBody>
          <a:bodyPr lIns="122040" rIns="122040" tIns="122040" bIns="122040" anchor="t">
            <a:noAutofit/>
          </a:bodyPr>
          <a:p>
            <a:pPr algn="ctr" defTabSz="914400">
              <a:lnSpc>
                <a:spcPct val="100000"/>
              </a:lnSpc>
              <a:tabLst>
                <a:tab algn="l" pos="0"/>
              </a:tabLst>
            </a:pPr>
            <a:r>
              <a:rPr b="1" lang="en-US" sz="4800" strike="noStrike" u="none">
                <a:solidFill>
                  <a:srgbClr val="f8d79a"/>
                </a:solidFill>
                <a:effectLst/>
                <a:uFillTx/>
                <a:latin typeface="Nunito"/>
                <a:ea typeface="Anton"/>
              </a:rPr>
              <a:t>Reminder of:</a:t>
            </a:r>
            <a:endParaRPr b="0" lang="en-US" sz="4800" strike="noStrike" u="none">
              <a:solidFill>
                <a:srgbClr val="ffffff"/>
              </a:solidFill>
              <a:effectLst/>
              <a:uFillTx/>
              <a:latin typeface="Arial"/>
            </a:endParaRPr>
          </a:p>
          <a:p>
            <a:pPr algn="ctr" defTabSz="914400">
              <a:lnSpc>
                <a:spcPct val="100000"/>
              </a:lnSpc>
              <a:tabLst>
                <a:tab algn="l" pos="0"/>
              </a:tabLst>
            </a:pPr>
            <a:r>
              <a:rPr b="1" lang="en-US" sz="4800" strike="noStrike" u="none">
                <a:solidFill>
                  <a:srgbClr val="f8d79a"/>
                </a:solidFill>
                <a:effectLst/>
                <a:uFillTx/>
                <a:latin typeface="Nunito"/>
                <a:ea typeface="Anton"/>
              </a:rPr>
              <a:t>Team Roles &amp; Features</a:t>
            </a:r>
            <a:endParaRPr b="0" lang="en-US" sz="4800" strike="noStrike" u="none">
              <a:solidFill>
                <a:srgbClr val="ffffff"/>
              </a:solidFill>
              <a:effectLst/>
              <a:uFillTx/>
              <a:latin typeface="Arial"/>
            </a:endParaRPr>
          </a:p>
        </p:txBody>
      </p:sp>
      <p:sp>
        <p:nvSpPr>
          <p:cNvPr id="2540" name="PlaceHolder 12"/>
          <p:cNvSpPr>
            <a:spLocks noGrp="1"/>
          </p:cNvSpPr>
          <p:nvPr>
            <p:ph type="subTitle"/>
          </p:nvPr>
        </p:nvSpPr>
        <p:spPr>
          <a:xfrm>
            <a:off x="117720" y="4799880"/>
            <a:ext cx="2925720" cy="443160"/>
          </a:xfrm>
          <a:prstGeom prst="rect">
            <a:avLst/>
          </a:prstGeom>
          <a:noFill/>
          <a:ln w="0">
            <a:noFill/>
          </a:ln>
        </p:spPr>
        <p:txBody>
          <a:bodyPr lIns="91440" rIns="91440" tIns="91440" bIns="91440" anchor="t">
            <a:noAutofit/>
          </a:bodyPr>
          <a:p>
            <a:pPr marL="457200" indent="-343080" algn="ctr">
              <a:lnSpc>
                <a:spcPct val="100000"/>
              </a:lnSpc>
              <a:tabLst>
                <a:tab algn="l" pos="0"/>
              </a:tabLst>
            </a:pPr>
            <a:r>
              <a:rPr b="1" lang="en-US" sz="2130" strike="noStrike" u="none">
                <a:solidFill>
                  <a:schemeClr val="dk2"/>
                </a:solidFill>
                <a:effectLst/>
                <a:uFillTx/>
                <a:latin typeface="Nunito"/>
                <a:ea typeface="Nunito"/>
              </a:rPr>
              <a:t>BIDHI PAUDEL</a:t>
            </a:r>
            <a:endParaRPr b="0" lang="en-US" sz="2130" strike="noStrike" u="none">
              <a:solidFill>
                <a:srgbClr val="ffffff"/>
              </a:solidFill>
              <a:effectLst/>
              <a:uFillTx/>
              <a:latin typeface="Arial"/>
            </a:endParaRPr>
          </a:p>
        </p:txBody>
      </p:sp>
      <p:sp>
        <p:nvSpPr>
          <p:cNvPr id="2541" name="Google Shape;881;p67"/>
          <p:cNvSpPr/>
          <p:nvPr/>
        </p:nvSpPr>
        <p:spPr>
          <a:xfrm>
            <a:off x="9153360" y="4776120"/>
            <a:ext cx="3219840" cy="443160"/>
          </a:xfrm>
          <a:prstGeom prst="rect">
            <a:avLst/>
          </a:prstGeom>
          <a:noFill/>
          <a:ln w="0">
            <a:noFill/>
          </a:ln>
        </p:spPr>
        <p:style>
          <a:lnRef idx="0"/>
          <a:fillRef idx="0"/>
          <a:effectRef idx="0"/>
          <a:fontRef idx="minor"/>
        </p:style>
        <p:txBody>
          <a:bodyPr lIns="122040" rIns="122040" tIns="122040" bIns="122040" anchor="t">
            <a:noAutofit/>
          </a:bodyPr>
          <a:p>
            <a:pPr algn="ctr" defTabSz="914400">
              <a:lnSpc>
                <a:spcPct val="100000"/>
              </a:lnSpc>
              <a:tabLst>
                <a:tab algn="l" pos="0"/>
              </a:tabLst>
            </a:pPr>
            <a:r>
              <a:rPr b="1" lang="en-US" sz="2130" strike="noStrike" u="none">
                <a:solidFill>
                  <a:srgbClr val="f8d79a"/>
                </a:solidFill>
                <a:effectLst/>
                <a:uFillTx/>
                <a:latin typeface="Nunito"/>
                <a:ea typeface="Nunito"/>
              </a:rPr>
              <a:t>CHENNY AMADIKE</a:t>
            </a:r>
            <a:endParaRPr b="0" lang="en-US" sz="2130" strike="noStrike" u="none">
              <a:solidFill>
                <a:srgbClr val="ffffff"/>
              </a:solidFill>
              <a:effectLst/>
              <a:uFillTx/>
              <a:latin typeface="Arial"/>
            </a:endParaRPr>
          </a:p>
        </p:txBody>
      </p:sp>
      <p:sp>
        <p:nvSpPr>
          <p:cNvPr id="2542" name="Google Shape;884;p67"/>
          <p:cNvSpPr/>
          <p:nvPr/>
        </p:nvSpPr>
        <p:spPr>
          <a:xfrm>
            <a:off x="9167040" y="5161680"/>
            <a:ext cx="2885040" cy="463680"/>
          </a:xfrm>
          <a:prstGeom prst="rect">
            <a:avLst/>
          </a:prstGeom>
          <a:noFill/>
          <a:ln w="0">
            <a:noFill/>
          </a:ln>
        </p:spPr>
        <p:style>
          <a:lnRef idx="0"/>
          <a:fillRef idx="0"/>
          <a:effectRef idx="0"/>
          <a:fontRef idx="minor"/>
        </p:style>
        <p:txBody>
          <a:bodyPr lIns="122040" rIns="122040" tIns="122040" bIns="122040" anchor="t">
            <a:noAutofit/>
          </a:bodyPr>
          <a:p>
            <a:pPr algn="ctr" defTabSz="914400">
              <a:lnSpc>
                <a:spcPct val="100000"/>
              </a:lnSpc>
              <a:tabLst>
                <a:tab algn="l" pos="0"/>
              </a:tabLst>
            </a:pPr>
            <a:r>
              <a:rPr b="0" lang="en-US" sz="2100" strike="noStrike" u="none">
                <a:solidFill>
                  <a:srgbClr val="b97b38"/>
                </a:solidFill>
                <a:effectLst/>
                <a:uFillTx/>
                <a:latin typeface="Comic Sans MS"/>
                <a:ea typeface="Nunito SemiBold"/>
              </a:rPr>
              <a:t>TL6</a:t>
            </a:r>
            <a:endParaRPr b="0" lang="en-US" sz="2100" strike="noStrike" u="none">
              <a:solidFill>
                <a:srgbClr val="ffffff"/>
              </a:solidFill>
              <a:effectLst/>
              <a:uFillTx/>
              <a:latin typeface="Arial"/>
            </a:endParaRPr>
          </a:p>
          <a:p>
            <a:pPr algn="ctr" defTabSz="914400">
              <a:lnSpc>
                <a:spcPct val="100000"/>
              </a:lnSpc>
              <a:tabLst>
                <a:tab algn="l" pos="0"/>
              </a:tabLst>
            </a:pPr>
            <a:r>
              <a:rPr b="0" lang="en-US" sz="2100" strike="noStrike" u="none">
                <a:solidFill>
                  <a:srgbClr val="00b0f0"/>
                </a:solidFill>
                <a:effectLst/>
                <a:uFillTx/>
                <a:latin typeface="Comic Sans MS"/>
                <a:ea typeface="Nunito SemiBold"/>
              </a:rPr>
              <a:t>UI/HUD</a:t>
            </a:r>
            <a:endParaRPr b="0" lang="en-US" sz="2100" strike="noStrike" u="none">
              <a:solidFill>
                <a:srgbClr val="ffffff"/>
              </a:solidFill>
              <a:effectLst/>
              <a:uFillTx/>
              <a:latin typeface="Arial"/>
            </a:endParaRPr>
          </a:p>
        </p:txBody>
      </p:sp>
      <p:grpSp>
        <p:nvGrpSpPr>
          <p:cNvPr id="2543" name="Group 20"/>
          <p:cNvGrpSpPr/>
          <p:nvPr/>
        </p:nvGrpSpPr>
        <p:grpSpPr>
          <a:xfrm>
            <a:off x="7692480" y="205560"/>
            <a:ext cx="1968120" cy="1945080"/>
            <a:chOff x="7692480" y="205560"/>
            <a:chExt cx="1968120" cy="1945080"/>
          </a:xfrm>
        </p:grpSpPr>
        <p:sp>
          <p:nvSpPr>
            <p:cNvPr id="2544" name="Oval 19"/>
            <p:cNvSpPr/>
            <p:nvPr/>
          </p:nvSpPr>
          <p:spPr>
            <a:xfrm>
              <a:off x="7692480" y="205560"/>
              <a:ext cx="1950120" cy="194508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545" name="Picture 431785389" descr=""/>
            <p:cNvPicPr/>
            <p:nvPr/>
          </p:nvPicPr>
          <p:blipFill>
            <a:blip r:embed="rId1"/>
            <a:stretch/>
          </p:blipFill>
          <p:spPr>
            <a:xfrm>
              <a:off x="7692480" y="351000"/>
              <a:ext cx="1968120" cy="1523520"/>
            </a:xfrm>
            <a:prstGeom prst="rect">
              <a:avLst/>
            </a:prstGeom>
            <a:noFill/>
            <a:ln w="0">
              <a:noFill/>
            </a:ln>
          </p:spPr>
        </p:pic>
      </p:grpSp>
      <p:sp>
        <p:nvSpPr>
          <p:cNvPr id="2546" name="Oval 2"/>
          <p:cNvSpPr/>
          <p:nvPr/>
        </p:nvSpPr>
        <p:spPr>
          <a:xfrm>
            <a:off x="1546920" y="2399400"/>
            <a:ext cx="351720" cy="35172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2547" name="Oval 3"/>
          <p:cNvSpPr/>
          <p:nvPr/>
        </p:nvSpPr>
        <p:spPr>
          <a:xfrm>
            <a:off x="5748840" y="2368440"/>
            <a:ext cx="351720" cy="35172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2548" name="Oval 4"/>
          <p:cNvSpPr/>
          <p:nvPr/>
        </p:nvSpPr>
        <p:spPr>
          <a:xfrm>
            <a:off x="9556560" y="2352960"/>
            <a:ext cx="351720" cy="35172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2549" name="Oval 5"/>
          <p:cNvSpPr/>
          <p:nvPr/>
        </p:nvSpPr>
        <p:spPr>
          <a:xfrm>
            <a:off x="1425960" y="4341960"/>
            <a:ext cx="351720" cy="35172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2550" name="Oval 6"/>
          <p:cNvSpPr/>
          <p:nvPr/>
        </p:nvSpPr>
        <p:spPr>
          <a:xfrm>
            <a:off x="4203720" y="4370040"/>
            <a:ext cx="351720" cy="35172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2551" name="Oval 7"/>
          <p:cNvSpPr/>
          <p:nvPr/>
        </p:nvSpPr>
        <p:spPr>
          <a:xfrm>
            <a:off x="7356600" y="4395600"/>
            <a:ext cx="351720" cy="35172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2552" name="Oval 12"/>
          <p:cNvSpPr/>
          <p:nvPr/>
        </p:nvSpPr>
        <p:spPr>
          <a:xfrm>
            <a:off x="10563480" y="4370760"/>
            <a:ext cx="351720" cy="35172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3" name="Title 1"/>
          <p:cNvSpPr/>
          <p:nvPr/>
        </p:nvSpPr>
        <p:spPr>
          <a:xfrm>
            <a:off x="466560" y="345600"/>
            <a:ext cx="10828080" cy="85536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 lots left still to do!</a:t>
            </a:r>
            <a:endParaRPr b="0" lang="en-US" sz="3200" strike="noStrike" u="none">
              <a:solidFill>
                <a:srgbClr val="000000"/>
              </a:solidFill>
              <a:effectLst/>
              <a:uFillTx/>
              <a:latin typeface="Arial"/>
            </a:endParaRPr>
          </a:p>
        </p:txBody>
      </p:sp>
      <p:grpSp>
        <p:nvGrpSpPr>
          <p:cNvPr id="2554" name="Group 6"/>
          <p:cNvGrpSpPr/>
          <p:nvPr/>
        </p:nvGrpSpPr>
        <p:grpSpPr>
          <a:xfrm>
            <a:off x="10787400" y="5491080"/>
            <a:ext cx="1235880" cy="1235880"/>
            <a:chOff x="10787400" y="5491080"/>
            <a:chExt cx="1235880" cy="1235880"/>
          </a:xfrm>
        </p:grpSpPr>
        <p:sp>
          <p:nvSpPr>
            <p:cNvPr id="2555" name="Oval 7"/>
            <p:cNvSpPr/>
            <p:nvPr/>
          </p:nvSpPr>
          <p:spPr>
            <a:xfrm>
              <a:off x="10787400" y="5491080"/>
              <a:ext cx="1235880" cy="123588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2556" name="Group 8"/>
            <p:cNvGrpSpPr/>
            <p:nvPr/>
          </p:nvGrpSpPr>
          <p:grpSpPr>
            <a:xfrm>
              <a:off x="10849320" y="5559480"/>
              <a:ext cx="1112040" cy="1099080"/>
              <a:chOff x="10849320" y="5559480"/>
              <a:chExt cx="1112040" cy="1099080"/>
            </a:xfrm>
          </p:grpSpPr>
          <p:sp>
            <p:nvSpPr>
              <p:cNvPr id="2557" name="Oval 9"/>
              <p:cNvSpPr/>
              <p:nvPr/>
            </p:nvSpPr>
            <p:spPr>
              <a:xfrm>
                <a:off x="10849320" y="5559480"/>
                <a:ext cx="1101960" cy="109908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558" name="Picture 431785389" descr=""/>
              <p:cNvPicPr/>
              <p:nvPr/>
            </p:nvPicPr>
            <p:blipFill>
              <a:blip r:embed="rId1"/>
              <a:stretch/>
            </p:blipFill>
            <p:spPr>
              <a:xfrm>
                <a:off x="10849320" y="5641560"/>
                <a:ext cx="1112040" cy="860760"/>
              </a:xfrm>
              <a:prstGeom prst="rect">
                <a:avLst/>
              </a:prstGeom>
              <a:noFill/>
              <a:ln w="9525">
                <a:noFill/>
              </a:ln>
            </p:spPr>
          </p:pic>
        </p:gr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9" name="Title 1"/>
          <p:cNvSpPr/>
          <p:nvPr/>
        </p:nvSpPr>
        <p:spPr>
          <a:xfrm>
            <a:off x="466560" y="345600"/>
            <a:ext cx="10828080" cy="85536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2560" name="Group 1"/>
          <p:cNvGrpSpPr/>
          <p:nvPr/>
        </p:nvGrpSpPr>
        <p:grpSpPr>
          <a:xfrm>
            <a:off x="10787400" y="5491080"/>
            <a:ext cx="1235880" cy="1235880"/>
            <a:chOff x="10787400" y="5491080"/>
            <a:chExt cx="1235880" cy="1235880"/>
          </a:xfrm>
        </p:grpSpPr>
        <p:sp>
          <p:nvSpPr>
            <p:cNvPr id="2561" name="Oval 2"/>
            <p:cNvSpPr/>
            <p:nvPr/>
          </p:nvSpPr>
          <p:spPr>
            <a:xfrm>
              <a:off x="10787400" y="5491080"/>
              <a:ext cx="1235880" cy="123588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2562" name="Group 3"/>
            <p:cNvGrpSpPr/>
            <p:nvPr/>
          </p:nvGrpSpPr>
          <p:grpSpPr>
            <a:xfrm>
              <a:off x="10849320" y="5559480"/>
              <a:ext cx="1112040" cy="1099080"/>
              <a:chOff x="10849320" y="5559480"/>
              <a:chExt cx="1112040" cy="1099080"/>
            </a:xfrm>
          </p:grpSpPr>
          <p:sp>
            <p:nvSpPr>
              <p:cNvPr id="2563" name="Oval 4"/>
              <p:cNvSpPr/>
              <p:nvPr/>
            </p:nvSpPr>
            <p:spPr>
              <a:xfrm>
                <a:off x="10849320" y="5559480"/>
                <a:ext cx="1101960" cy="109908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564" name="Picture 431785389" descr=""/>
              <p:cNvPicPr/>
              <p:nvPr/>
            </p:nvPicPr>
            <p:blipFill>
              <a:blip r:embed="rId1"/>
              <a:stretch/>
            </p:blipFill>
            <p:spPr>
              <a:xfrm>
                <a:off x="10849320" y="5641560"/>
                <a:ext cx="1112040" cy="860760"/>
              </a:xfrm>
              <a:prstGeom prst="rect">
                <a:avLst/>
              </a:prstGeom>
              <a:noFill/>
              <a:ln w="9525">
                <a:noFill/>
              </a:ln>
            </p:spPr>
          </p:pic>
        </p:grpSp>
      </p:grpSp>
      <p:pic>
        <p:nvPicPr>
          <p:cNvPr id="2565" name="Picture 7" descr=""/>
          <p:cNvPicPr/>
          <p:nvPr/>
        </p:nvPicPr>
        <p:blipFill>
          <a:blip r:embed="rId2"/>
          <a:stretch/>
        </p:blipFill>
        <p:spPr>
          <a:xfrm>
            <a:off x="285120" y="1711080"/>
            <a:ext cx="11444040" cy="343512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6" name="Title 1"/>
          <p:cNvSpPr/>
          <p:nvPr/>
        </p:nvSpPr>
        <p:spPr>
          <a:xfrm>
            <a:off x="466560" y="345600"/>
            <a:ext cx="10828080" cy="85536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2567" name="Group 1"/>
          <p:cNvGrpSpPr/>
          <p:nvPr/>
        </p:nvGrpSpPr>
        <p:grpSpPr>
          <a:xfrm>
            <a:off x="10787400" y="5491080"/>
            <a:ext cx="1235880" cy="1235880"/>
            <a:chOff x="10787400" y="5491080"/>
            <a:chExt cx="1235880" cy="1235880"/>
          </a:xfrm>
        </p:grpSpPr>
        <p:sp>
          <p:nvSpPr>
            <p:cNvPr id="2568" name="Oval 2"/>
            <p:cNvSpPr/>
            <p:nvPr/>
          </p:nvSpPr>
          <p:spPr>
            <a:xfrm>
              <a:off x="10787400" y="5491080"/>
              <a:ext cx="1235880" cy="123588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2569" name="Group 3"/>
            <p:cNvGrpSpPr/>
            <p:nvPr/>
          </p:nvGrpSpPr>
          <p:grpSpPr>
            <a:xfrm>
              <a:off x="10849320" y="5559480"/>
              <a:ext cx="1112040" cy="1099080"/>
              <a:chOff x="10849320" y="5559480"/>
              <a:chExt cx="1112040" cy="1099080"/>
            </a:xfrm>
          </p:grpSpPr>
          <p:sp>
            <p:nvSpPr>
              <p:cNvPr id="2570" name="Oval 4"/>
              <p:cNvSpPr/>
              <p:nvPr/>
            </p:nvSpPr>
            <p:spPr>
              <a:xfrm>
                <a:off x="10849320" y="5559480"/>
                <a:ext cx="1101960" cy="109908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571" name="Picture 431785389" descr=""/>
              <p:cNvPicPr/>
              <p:nvPr/>
            </p:nvPicPr>
            <p:blipFill>
              <a:blip r:embed="rId1"/>
              <a:stretch/>
            </p:blipFill>
            <p:spPr>
              <a:xfrm>
                <a:off x="10849320" y="5641560"/>
                <a:ext cx="1112040" cy="860760"/>
              </a:xfrm>
              <a:prstGeom prst="rect">
                <a:avLst/>
              </a:prstGeom>
              <a:noFill/>
              <a:ln w="9525">
                <a:noFill/>
              </a:ln>
            </p:spPr>
          </p:pic>
        </p:grpSp>
      </p:grpSp>
      <p:pic>
        <p:nvPicPr>
          <p:cNvPr id="2572" name="Picture 7" descr=""/>
          <p:cNvPicPr/>
          <p:nvPr/>
        </p:nvPicPr>
        <p:blipFill>
          <a:blip r:embed="rId2"/>
          <a:stretch/>
        </p:blipFill>
        <p:spPr>
          <a:xfrm>
            <a:off x="133920" y="2050920"/>
            <a:ext cx="11493360" cy="275508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3" name="Title 1"/>
          <p:cNvSpPr/>
          <p:nvPr/>
        </p:nvSpPr>
        <p:spPr>
          <a:xfrm>
            <a:off x="466560" y="345600"/>
            <a:ext cx="10828080" cy="85536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2574" name="Group 1"/>
          <p:cNvGrpSpPr/>
          <p:nvPr/>
        </p:nvGrpSpPr>
        <p:grpSpPr>
          <a:xfrm>
            <a:off x="10787400" y="5491080"/>
            <a:ext cx="1235880" cy="1235880"/>
            <a:chOff x="10787400" y="5491080"/>
            <a:chExt cx="1235880" cy="1235880"/>
          </a:xfrm>
        </p:grpSpPr>
        <p:sp>
          <p:nvSpPr>
            <p:cNvPr id="2575" name="Oval 2"/>
            <p:cNvSpPr/>
            <p:nvPr/>
          </p:nvSpPr>
          <p:spPr>
            <a:xfrm>
              <a:off x="10787400" y="5491080"/>
              <a:ext cx="1235880" cy="123588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2576" name="Group 3"/>
            <p:cNvGrpSpPr/>
            <p:nvPr/>
          </p:nvGrpSpPr>
          <p:grpSpPr>
            <a:xfrm>
              <a:off x="10849320" y="5559480"/>
              <a:ext cx="1112040" cy="1099080"/>
              <a:chOff x="10849320" y="5559480"/>
              <a:chExt cx="1112040" cy="1099080"/>
            </a:xfrm>
          </p:grpSpPr>
          <p:sp>
            <p:nvSpPr>
              <p:cNvPr id="2577" name="Oval 4"/>
              <p:cNvSpPr/>
              <p:nvPr/>
            </p:nvSpPr>
            <p:spPr>
              <a:xfrm>
                <a:off x="10849320" y="5559480"/>
                <a:ext cx="1101960" cy="109908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578" name="Picture 431785389" descr=""/>
              <p:cNvPicPr/>
              <p:nvPr/>
            </p:nvPicPr>
            <p:blipFill>
              <a:blip r:embed="rId1"/>
              <a:stretch/>
            </p:blipFill>
            <p:spPr>
              <a:xfrm>
                <a:off x="10849320" y="5641560"/>
                <a:ext cx="1112040" cy="860760"/>
              </a:xfrm>
              <a:prstGeom prst="rect">
                <a:avLst/>
              </a:prstGeom>
              <a:noFill/>
              <a:ln w="9525">
                <a:noFill/>
              </a:ln>
            </p:spPr>
          </p:pic>
        </p:grpSp>
      </p:grpSp>
      <p:pic>
        <p:nvPicPr>
          <p:cNvPr id="2579" name="Picture 7" descr=""/>
          <p:cNvPicPr/>
          <p:nvPr/>
        </p:nvPicPr>
        <p:blipFill>
          <a:blip r:embed="rId2"/>
          <a:stretch/>
        </p:blipFill>
        <p:spPr>
          <a:xfrm>
            <a:off x="195840" y="1665000"/>
            <a:ext cx="11755440" cy="352728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0" name="Title 1"/>
          <p:cNvSpPr/>
          <p:nvPr/>
        </p:nvSpPr>
        <p:spPr>
          <a:xfrm>
            <a:off x="466560" y="345600"/>
            <a:ext cx="10828080" cy="85536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2581" name="Group 1"/>
          <p:cNvGrpSpPr/>
          <p:nvPr/>
        </p:nvGrpSpPr>
        <p:grpSpPr>
          <a:xfrm>
            <a:off x="10787400" y="5491080"/>
            <a:ext cx="1235880" cy="1235880"/>
            <a:chOff x="10787400" y="5491080"/>
            <a:chExt cx="1235880" cy="1235880"/>
          </a:xfrm>
        </p:grpSpPr>
        <p:sp>
          <p:nvSpPr>
            <p:cNvPr id="2582" name="Oval 2"/>
            <p:cNvSpPr/>
            <p:nvPr/>
          </p:nvSpPr>
          <p:spPr>
            <a:xfrm>
              <a:off x="10787400" y="5491080"/>
              <a:ext cx="1235880" cy="123588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2583" name="Group 3"/>
            <p:cNvGrpSpPr/>
            <p:nvPr/>
          </p:nvGrpSpPr>
          <p:grpSpPr>
            <a:xfrm>
              <a:off x="10849320" y="5559480"/>
              <a:ext cx="1112040" cy="1099080"/>
              <a:chOff x="10849320" y="5559480"/>
              <a:chExt cx="1112040" cy="1099080"/>
            </a:xfrm>
          </p:grpSpPr>
          <p:sp>
            <p:nvSpPr>
              <p:cNvPr id="2584" name="Oval 4"/>
              <p:cNvSpPr/>
              <p:nvPr/>
            </p:nvSpPr>
            <p:spPr>
              <a:xfrm>
                <a:off x="10849320" y="5559480"/>
                <a:ext cx="1101960" cy="109908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585" name="Picture 431785389" descr=""/>
              <p:cNvPicPr/>
              <p:nvPr/>
            </p:nvPicPr>
            <p:blipFill>
              <a:blip r:embed="rId1"/>
              <a:stretch/>
            </p:blipFill>
            <p:spPr>
              <a:xfrm>
                <a:off x="10849320" y="5641560"/>
                <a:ext cx="1112040" cy="860760"/>
              </a:xfrm>
              <a:prstGeom prst="rect">
                <a:avLst/>
              </a:prstGeom>
              <a:noFill/>
              <a:ln w="9525">
                <a:noFill/>
              </a:ln>
            </p:spPr>
          </p:pic>
        </p:grpSp>
      </p:grpSp>
      <p:pic>
        <p:nvPicPr>
          <p:cNvPr id="2586" name="Picture 7" descr=""/>
          <p:cNvPicPr/>
          <p:nvPr/>
        </p:nvPicPr>
        <p:blipFill>
          <a:blip r:embed="rId2"/>
          <a:stretch/>
        </p:blipFill>
        <p:spPr>
          <a:xfrm>
            <a:off x="551520" y="2464200"/>
            <a:ext cx="10848600" cy="192888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7" name="Title 1"/>
          <p:cNvSpPr/>
          <p:nvPr/>
        </p:nvSpPr>
        <p:spPr>
          <a:xfrm>
            <a:off x="466560" y="345600"/>
            <a:ext cx="10828080" cy="85536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2588" name="Group 1"/>
          <p:cNvGrpSpPr/>
          <p:nvPr/>
        </p:nvGrpSpPr>
        <p:grpSpPr>
          <a:xfrm>
            <a:off x="10787400" y="5491080"/>
            <a:ext cx="1235880" cy="1235880"/>
            <a:chOff x="10787400" y="5491080"/>
            <a:chExt cx="1235880" cy="1235880"/>
          </a:xfrm>
        </p:grpSpPr>
        <p:sp>
          <p:nvSpPr>
            <p:cNvPr id="2589" name="Oval 2"/>
            <p:cNvSpPr/>
            <p:nvPr/>
          </p:nvSpPr>
          <p:spPr>
            <a:xfrm>
              <a:off x="10787400" y="5491080"/>
              <a:ext cx="1235880" cy="123588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2590" name="Group 3"/>
            <p:cNvGrpSpPr/>
            <p:nvPr/>
          </p:nvGrpSpPr>
          <p:grpSpPr>
            <a:xfrm>
              <a:off x="10849320" y="5559480"/>
              <a:ext cx="1112040" cy="1099080"/>
              <a:chOff x="10849320" y="5559480"/>
              <a:chExt cx="1112040" cy="1099080"/>
            </a:xfrm>
          </p:grpSpPr>
          <p:sp>
            <p:nvSpPr>
              <p:cNvPr id="2591" name="Oval 4"/>
              <p:cNvSpPr/>
              <p:nvPr/>
            </p:nvSpPr>
            <p:spPr>
              <a:xfrm>
                <a:off x="10849320" y="5559480"/>
                <a:ext cx="1101960" cy="109908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592" name="Picture 431785389" descr=""/>
              <p:cNvPicPr/>
              <p:nvPr/>
            </p:nvPicPr>
            <p:blipFill>
              <a:blip r:embed="rId1"/>
              <a:stretch/>
            </p:blipFill>
            <p:spPr>
              <a:xfrm>
                <a:off x="10849320" y="5641560"/>
                <a:ext cx="1112040" cy="860760"/>
              </a:xfrm>
              <a:prstGeom prst="rect">
                <a:avLst/>
              </a:prstGeom>
              <a:noFill/>
              <a:ln w="9525">
                <a:noFill/>
              </a:ln>
            </p:spPr>
          </p:pic>
        </p:grpSp>
      </p:grpSp>
      <p:pic>
        <p:nvPicPr>
          <p:cNvPr id="2593" name="Picture 7" descr=""/>
          <p:cNvPicPr/>
          <p:nvPr/>
        </p:nvPicPr>
        <p:blipFill>
          <a:blip r:embed="rId2"/>
          <a:stretch/>
        </p:blipFill>
        <p:spPr>
          <a:xfrm>
            <a:off x="368640" y="2391480"/>
            <a:ext cx="11453760" cy="190944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4" name="Title 1"/>
          <p:cNvSpPr/>
          <p:nvPr/>
        </p:nvSpPr>
        <p:spPr>
          <a:xfrm>
            <a:off x="466560" y="345600"/>
            <a:ext cx="10828080" cy="85536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2595" name="Group 1"/>
          <p:cNvGrpSpPr/>
          <p:nvPr/>
        </p:nvGrpSpPr>
        <p:grpSpPr>
          <a:xfrm>
            <a:off x="10787400" y="5491080"/>
            <a:ext cx="1235880" cy="1235880"/>
            <a:chOff x="10787400" y="5491080"/>
            <a:chExt cx="1235880" cy="1235880"/>
          </a:xfrm>
        </p:grpSpPr>
        <p:sp>
          <p:nvSpPr>
            <p:cNvPr id="2596" name="Oval 2"/>
            <p:cNvSpPr/>
            <p:nvPr/>
          </p:nvSpPr>
          <p:spPr>
            <a:xfrm>
              <a:off x="10787400" y="5491080"/>
              <a:ext cx="1235880" cy="123588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2597" name="Group 3"/>
            <p:cNvGrpSpPr/>
            <p:nvPr/>
          </p:nvGrpSpPr>
          <p:grpSpPr>
            <a:xfrm>
              <a:off x="10849320" y="5559480"/>
              <a:ext cx="1112040" cy="1099080"/>
              <a:chOff x="10849320" y="5559480"/>
              <a:chExt cx="1112040" cy="1099080"/>
            </a:xfrm>
          </p:grpSpPr>
          <p:sp>
            <p:nvSpPr>
              <p:cNvPr id="2598" name="Oval 4"/>
              <p:cNvSpPr/>
              <p:nvPr/>
            </p:nvSpPr>
            <p:spPr>
              <a:xfrm>
                <a:off x="10849320" y="5559480"/>
                <a:ext cx="1101960" cy="109908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599" name="Picture 431785389" descr=""/>
              <p:cNvPicPr/>
              <p:nvPr/>
            </p:nvPicPr>
            <p:blipFill>
              <a:blip r:embed="rId1"/>
              <a:stretch/>
            </p:blipFill>
            <p:spPr>
              <a:xfrm>
                <a:off x="10849320" y="5641560"/>
                <a:ext cx="1112040" cy="860760"/>
              </a:xfrm>
              <a:prstGeom prst="rect">
                <a:avLst/>
              </a:prstGeom>
              <a:noFill/>
              <a:ln w="9525">
                <a:noFill/>
              </a:ln>
            </p:spPr>
          </p:pic>
        </p:grpSp>
      </p:grpSp>
      <p:pic>
        <p:nvPicPr>
          <p:cNvPr id="2600" name="Picture 7" descr=""/>
          <p:cNvPicPr/>
          <p:nvPr/>
        </p:nvPicPr>
        <p:blipFill>
          <a:blip r:embed="rId2"/>
          <a:stretch/>
        </p:blipFill>
        <p:spPr>
          <a:xfrm>
            <a:off x="702360" y="2295000"/>
            <a:ext cx="10786680" cy="226728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0.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0.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0.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8.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9.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0.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1.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2.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3.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4.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5.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6.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7.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8.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9.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0.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1.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2.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3.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4.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5.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6.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7.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8.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9.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0.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1.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2.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TotalTime>
  <Application>LibreOffice/25.2.0.3$Windows_X86_64 LibreOffice_project/e1cf4a87eb02d755bce1a01209907ea5ddc8f069</Application>
  <AppVersion>15.0000</AppVersion>
  <Words>245</Words>
  <Paragraphs>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2025-02-25T00:54:40Z</dcterms:created>
  <dc:creator>Jabbes, Jillian (jabb9913@vandals.uidaho.edu)</dc:creator>
  <dc:description/>
  <dc:language>en-US</dc:language>
  <cp:lastModifiedBy/>
  <dcterms:modified xsi:type="dcterms:W3CDTF">2025-02-26T17:01:13Z</dcterms:modified>
  <cp:revision>9</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Widescreen</vt:lpwstr>
  </property>
  <property fmtid="{D5CDD505-2E9C-101B-9397-08002B2CF9AE}" pid="4" name="Slides">
    <vt:i4>13</vt:i4>
  </property>
</Properties>
</file>