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2"/>
  </p:notesMasterIdLst>
  <p:sldIdLst>
    <p:sldId id="309" r:id="rId5"/>
    <p:sldId id="308" r:id="rId6"/>
    <p:sldId id="318" r:id="rId7"/>
    <p:sldId id="321" r:id="rId8"/>
    <p:sldId id="325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75B"/>
    <a:srgbClr val="37180C"/>
    <a:srgbClr val="0000FE"/>
    <a:srgbClr val="BC7F0D"/>
    <a:srgbClr val="000000"/>
    <a:srgbClr val="3B3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8T02:17: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12220 9956 16383 0 0,'2'1'0'0'0,"1"4"0"0"0,4 0 0 0 0,2 4 0 0 0,-1-2 0 0 0,1 0 0 0 0,-1 0 0 0 0,-1-1 0 0 0,0 0 0 0 0,-1-3 0 0 0,1 1 0 0 0,0 0 0 0 0,-1-2 0 0 0,9 2 0 0 0,3 0 0 0 0,1-1 0 0 0,-1-2 0 0 0,18-2 0 0 0,5 0 0 0 0,-2-1 0 0 0,-7 0 0 0 0,-6 1 0 0 0,-6 0 0 0 0,-5 0 0 0 0,-4 1 0 0 0,0 0 0 0 0,-3 0 0 0 0,2-2 0 0 0,-2 1 0 0 0,2-2 0 0 0,-1 2 0 0 0,1-1 0 0 0,-2 0 0 0 0,0-1 0 0 0,1 1 0 0 0,-1-1 0 0 0,1-1 0 0 0,0 2 0 0 0,2-2 0 0 0,-2 0 0 0 0,2 1 0 0 0,-1 2 0 0 0,0-1 0 0 0,1 1 0 0 0,-3-1 0 0 0,0 0 0 0 0,1-1 0 0 0,-3-3 0 0 0,1-1 0 0 0,-3 2 0 0 0,-2 3 0 0 0,-4 4 0 0 0,-1 4 0 0 0,0 2 0 0 0,-1-1 0 0 0,0 1 0 0 0,1 1 0 0 0,0 0 0 0 0,2 0 0 0 0,0 0 0 0 0,0 1 0 0 0,1 0 0 0 0,0 0 0 0 0,1 1 0 0 0,-1-1 0 0 0,2-2 0 0 0,2-3 0 0 0,2-2 0 0 0,4-3 0 0 0,1-4 0 0 0,2-1 0 0 0,-1-1 0 0 0,-2 0 0 0 0,0 0 0 0 0,-3-1 0 0 0,-3 0 0 0 0,-1 0 0 0 0,-1-3 0 0 0,-2 1 0 0 0,0 0 0 0 0,-2 1 0 0 0,-3 1 0 0 0,-1 4 0 0 0,-1 2 0 0 0,2 4 0 0 0,1 2 0 0 0,2 5 0 0 0,0 2 0 0 0,2 0 0 0 0,-1 0 0 0 0,2 0 0 0 0,-1 0 0 0 0,0 1 0 0 0,1 4 0 0 0,-1-1 0 0 0,0 2 0 0 0,0-1 0 0 0,0 1 0 0 0,0-2 0 0 0,0 2 0 0 0,0-2 0 0 0,0-1 0 0 0,0-2 0 0 0,0-2 0 0 0,0 2 0 0 0,0 1 0 0 0,0 2 0 0 0,0 2 0 0 0,0-2 0 0 0,0 2 0 0 0,0-3 0 0 0,0 0 0 0 0,0-2 0 0 0,0-1 0 0 0,0-2 0 0 0,0 0 0 0 0,0 2 0 0 0,0 0 0 0 0,0-1 0 0 0,0 1 0 0 0,0-1 0 0 0,0-1 0 0 0,0 0 0 0 0,0 0 0 0 0,0 0 0 0 0,0 0 0 0 0,0-1 0 0 0,0 1 0 0 0,0 0 0 0 0,0 0 0 0 0,-2-1 0 0 0,-2-4 0 0 0,-3-1 0 0 0,0-1 0 0 0,-3-3 0 0 0,0 0 0 0 0,-1 0 0 0 0,1 0 0 0 0,-1 0 0 0 0,0 4 0 0 0,2 3 0 0 0,3 0 0 0 0,2 2 0 0 0,2 0 0 0 0,1 1 0 0 0,1 0 0 0 0,0 1 0 0 0,0-1 0 0 0,-1-1 0 0 0,-3-3 0 0 0,-3-2 0 0 0,-4-1 0 0 0,0-3 0 0 0,-1 0 0 0 0,0 0 0 0 0,1 0 0 0 0,0-1 0 0 0,0 1 0 0 0,0 0 0 0 0,1 0 0 0 0,-1-1 0 0 0,2 1 0 0 0,-2 0 0 0 0,1 0 0 0 0,0 0 0 0 0,0 0 0 0 0,0 1 0 0 0,-1-1 0 0 0,-1 0 0 0 0,-1 0 0 0 0,1 0 0 0 0,0 0 0 0 0,0 0 0 0 0,2 0 0 0 0,-2 0 0 0 0,2 0 0 0 0,0 0 0 0 0,0 0 0 0 0,0 0 0 0 0,-1 0 0 0 0,2 0 0 0 0,-2 0 0 0 0,1 0 0 0 0,0 0 0 0 0,0 0 0 0 0,-1 0 0 0 0,3-2 0 0 0,0-1 0 0 0,1-1 0 0 0,3-1 0 0 0,1-2 0 0 0,2-2 0 0 0,-1-2 0 0 0,-1-2 0 0 0,1 0 0 0 0,1-1 0 0 0,0 0 0 0 0,0 1 0 0 0,-1 3 0 0 0,-1 3 0 0 0,-4 4 0 0 0,-1 3 0 0 0,-1 4 0 0 0,-1 0 0 0 0,0-1 0 0 0,-1 1 0 0 0,0-2 0 0 0,1-1 0 0 0,-1 0 0 0 0,1-1 0 0 0,-1 0 0 0 0,1 0 0 0 0,-1 0 0 0 0,1 0 0 0 0,0 0 0 0 0,0 0 0 0 0,1-2 0 0 0,2-2 0 0 0,0-2 0 0 0,2-3 0 0 0,2 1 0 0 0,3-4 0 0 0,-1 0 0 0 0,1 0 0 0 0,-1 0 0 0 0,-1 0 0 0 0,0 2 0 0 0,0-1 0 0 0,1-1 0 0 0,0 0 0 0 0,1 0 0 0 0,0 0 0 0 0,0-1 0 0 0,0 0 0 0 0,0 0 0 0 0,0-1 0 0 0,0 0 0 0 0,0 0 0 0 0,0 1 0 0 0,0 0 0 0 0,0 1 0 0 0,0 1 0 0 0,0 1 0 0 0,0-1 0 0 0,0 2 0 0 0,0-1 0 0 0,0-1 0 0 0,0 0 0 0 0,0 0 0 0 0,0-1 0 0 0,0 0 0 0 0,0 1 0 0 0,0 1 0 0 0,0-1 0 0 0,0 1 0 0 0,0 0 0 0 0,0 0 0 0 0,0 0 0 0 0,0 0 0 0 0,0 1 0 0 0,0-1 0 0 0,0 0 0 0 0,0 0 0 0 0,0 1 0 0 0,0-1 0 0 0,0 0 0 0 0,0-1 0 0 0,0 1 0 0 0,0 1 0 0 0,0-1 0 0 0,0 0 0 0 0,2 2 0 0 0,1 0 0 0 0,-1 0 0 0 0,1 2 0 0 0,0-1 0 0 0,1 0 0 0 0,0 2 0 0 0,2 0 0 0 0,0 1 0 0 0,3 2 0 0 0,0 2 0 0 0,1 0 0 0 0,0 0 0 0 0,-1 2 0 0 0,-2 2 0 0 0,-3 2 0 0 0,-2 4 0 0 0,-1 1 0 0 0,-2 1 0 0 0,-4 2 0 0 0,-1 2 0 0 0,-3 1 0 0 0,0 0 0 0 0,-2-1 0 0 0,1 1 0 0 0,-2-3 0 0 0,2-1 0 0 0,3-5 0 0 0,4-5 0 0 0,7-5 0 0 0,5-6 0 0 0,3 0 0 0 0,2-2 0 0 0,1 0 0 0 0,0-1 0 0 0,0 2 0 0 0,1 1 0 0 0,-1 2 0 0 0,0-1 0 0 0,-3 3 0 0 0,0 0 0 0 0,-2 3 0 0 0,-4 4 0 0 0,-4 2 0 0 0,-5 5 0 0 0,-7 3 0 0 0,-5 4 0 0 0,-1-1 0 0 0,1 0 0 0 0,-1-4 0 0 0,3 1 0 0 0,-1-2 0 0 0,0 1 0 0 0,1 1 0 0 0,1 0 0 0 0,2-2 0 0 0,2 1 0 0 0,1-2 0 0 0,1 0 0 0 0,2 0 0 0 0,2-2 0 0 0,6-5 0 0 0,4-7 0 0 0,8-7 0 0 0,2-1 0 0 0,-1-2 0 0 0,1 0 0 0 0,-2 0 0 0 0,-1-1 0 0 0,1 1 0 0 0,-1 2 0 0 0,-1 0 0 0 0,-2 4 0 0 0,0 0 0 0 0,-1 1 0 0 0,-1 4 0 0 0,-1-2 0 0 0,-2 2 0 0 0,1 1 0 0 0,1 0 0 0 0,-3 3 0 0 0,0 2 0 0 0,-2 4 0 0 0,-4 0 0 0 0,-5 2 0 0 0,-4 3 0 0 0,-1 1 0 0 0,-1-1 0 0 0,-1 1 0 0 0,0-2 0 0 0,0 0 0 0 0,2-1 0 0 0,-2 1 0 0 0,-2-2 0 0 0,2 1 0 0 0,-2 0 0 0 0,0-1 0 0 0,1 1 0 0 0,1-1 0 0 0,2-2 0 0 0,1 1 0 0 0,1 0 0 0 0,-1 1 0 0 0,0 0 0 0 0,3-1 0 0 0,6-2 0 0 0,7-3 0 0 0,7-4 0 0 0,7-4 0 0 0,4-4 0 0 0,2-3 0 0 0,0-1 0 0 0,-1-2 0 0 0,-2-2 0 0 0,-1-3 0 0 0,-3 0 0 0 0,-2-1 0 0 0,-1 5 0 0 0,-2 0 0 0 0,-3 3 0 0 0,1-1 0 0 0,-1 1 0 0 0,-2 4 0 0 0,-1 1 0 0 0,0-1 0 0 0,1 3 0 0 0,-1 0 0 0 0,2 0 0 0 0,-2 2 0 0 0,-2 3 0 0 0,-3 1 0 0 0,-6 3 0 0 0,-4 4 0 0 0,-2 0 0 0 0,-3 0 0 0 0,0 2 0 0 0,-3-1 0 0 0,1 2 0 0 0,-2 4 0 0 0,0-1 0 0 0,-2 3 0 0 0,2-1 0 0 0,1-2 0 0 0,0 2 0 0 0,-2 0 0 0 0,-1-3 0 0 0,1 0 0 0 0,1-1 0 0 0,1 0 0 0 0,0-2 0 0 0,3-2 0 0 0,-2 2 0 0 0,0 1 0 0 0,1 3 0 0 0,0 2 0 0 0,0 1 0 0 0,2 1 0 0 0,1-2 0 0 0,3-1 0 0 0,0-2 0 0 0,1 0 0 0 0,2-2 0 0 0,1 0 0 0 0,3-2 0 0 0,3-2 0 0 0,3-3 0 0 0,4-1 0 0 0,5-1 0 0 0,3-1 0 0 0,0-1 0 0 0,0-1 0 0 0,-1-4 0 0 0,0-6 0 0 0,2-5 0 0 0,0-7 0 0 0,1-1 0 0 0,-1 0 0 0 0,-1 2 0 0 0,0 3 0 0 0,0 0 0 0 0,1 3 0 0 0,0 0 0 0 0,0 2 0 0 0,-1 1 0 0 0,-3 0 0 0 0,-1 0 0 0 0,-1 3 0 0 0,-1-1 0 0 0,1 1 0 0 0,-3 1 0 0 0,0 1 0 0 0,0 2 0 0 0,-1 0 0 0 0,0 0 0 0 0,0 1 0 0 0,1 0 0 0 0,-2 1 0 0 0,2-2 0 0 0,-1 0 0 0 0,1 1 0 0 0,-2-2 0 0 0,2 3 0 0 0,-1-1 0 0 0,1-1 0 0 0,-1 2 0 0 0,-1-2 0 0 0,-2 2 0 0 0,-4 1 0 0 0,-8 1 0 0 0,-4 2 0 0 0,-6 0 0 0 0,-3 1 0 0 0,-3 2 0 0 0,1 0 0 0 0,0 3 0 0 0,2-2 0 0 0,2 1 0 0 0,4 1 0 0 0,0-2 0 0 0,-1 2 0 0 0,-1 1 0 0 0,0 3 0 0 0,-1 2 0 0 0,-1-2 0 0 0,4 1 0 0 0,0 1 0 0 0,-1 1 0 0 0,-2 6 0 0 0,-1 3 0 0 0,1 0 0 0 0,1-1 0 0 0,1-3 0 0 0,2-3 0 0 0,-1-2 0 0 0,2 1 0 0 0,-1 0 0 0 0,2-2 0 0 0,-2 1 0 0 0,2-2 0 0 0,0 0 0 0 0,2 0 0 0 0,-4 0 0 0 0,1 0 0 0 0,-2-1 0 0 0,2 0 0 0 0,-3 0 0 0 0,-1 1 0 0 0,1 0 0 0 0,2-1 0 0 0,-2-1 0 0 0,4 1 0 0 0,1-1 0 0 0,1 0 0 0 0,1 1 0 0 0,1 1 0 0 0,0-1 0 0 0,0-2 0 0 0,3 0 0 0 0,-1 3 0 0 0,0-1 0 0 0,0 1 0 0 0,0-1 0 0 0,4-1 0 0 0,2-2 0 0 0,5-3 0 0 0,3-1 0 0 0,4-1 0 0 0,2-3 0 0 0,0-1 0 0 0,2 1 0 0 0,0 0 0 0 0,-3 0 0 0 0,-2 1 0 0 0,-2 1 0 0 0,0-1 0 0 0,-2 1 0 0 0,1 0 0 0 0,-2 1 0 0 0,2-1 0 0 0,-4-2 0 0 0,0-3 0 0 0,-3-5 0 0 0,-2-6 0 0 0,-1-3 0 0 0,-1 0 0 0 0,1-1 0 0 0,1 3 0 0 0,-1 1 0 0 0,3 3 0 0 0,1-1 0 0 0,1 0 0 0 0,3 2 0 0 0,1 1 0 0 0,0 0 0 0 0,0 3 0 0 0,1 0 0 0 0,-1 0 0 0 0,3 0 0 0 0,0 0 0 0 0,-1-1 0 0 0,3 0 0 0 0,0-3 0 0 0,2-2 0 0 0,0 0 0 0 0,0 0 0 0 0,0 1 0 0 0,-2 0 0 0 0,0-1 0 0 0,1-1 0 0 0,0 2 0 0 0,0 0 0 0 0,0 0 0 0 0,-2 2 0 0 0,-2 0 0 0 0,1 1 0 0 0,-2 2 0 0 0,-3 0 0 0 0,0 3 0 0 0,0 0 0 0 0,-2 2 0 0 0,1-1 0 0 0,0 1 0 0 0,-1 3 0 0 0,-1 3 0 0 0,-2 4 0 0 0,-1 7 0 0 0,-3 2 0 0 0,-3 1 0 0 0,-1 2 0 0 0,0 2 0 0 0,-3 0 0 0 0,1 0 0 0 0,2-1 0 0 0,-1-1 0 0 0,1 0 0 0 0,2 0 0 0 0,0-2 0 0 0,-1 0 0 0 0,1 0 0 0 0,1-2 0 0 0,1-1 0 0 0,0 2 0 0 0,1 0 0 0 0,0 1 0 0 0,0-3 0 0 0,0 1 0 0 0,1 0 0 0 0,-1-2 0 0 0,0-2 0 0 0,0 0 0 0 0,0 0 0 0 0,0-1 0 0 0,0 0 0 0 0,0 0 0 0 0,0-1 0 0 0,0 1 0 0 0,0-1 0 0 0,0 1 0 0 0,0-3 0 0 0,0-7 0 0 0,0-8 0 0 0,4-5 0 0 0,2-6 0 0 0,0 1 0 0 0,2 1 0 0 0,-2 3 0 0 0,1-2 0 0 0,-1-2 0 0 0,-1-1 0 0 0,-1-2 0 0 0,0 2 0 0 0,-1 2 0 0 0,-1 2 0 0 0,-1 3 0 0 0,0 0 0 0 0,-1 2 0 0 0,0 6 0 0 0,-1 7 0 0 0,1 12 0 0 0,-2 7 0 0 0,0 4 0 0 0,-3 0 0 0 0,-2 0 0 0 0,-3-2 0 0 0,-3 0 0 0 0,-2 0 0 0 0,-2-3 0 0 0,4-2 0 0 0,1-7 0 0 0,3-1 0 0 0,2-4 0 0 0,-1-1 0 0 0,0-2 0 0 0,2 1 0 0 0,-1-1 0 0 0,-1 1 0 0 0,0 0 0 0 0,-1 1 0 0 0,0-2 0 0 0,0 1 0 0 0,2-1 0 0 0,-2-1 0 0 0,1-1 0 0 0,-1 1 0 0 0,0 0 0 0 0,-2-1 0 0 0,1-1 0 0 0,0 0 0 0 0,0 0 0 0 0,-3-1 0 0 0,1 0 0 0 0,-1 0 0 0 0,1-2 0 0 0,0 0 0 0 0,-1 0 0 0 0,0 0 0 0 0,-1-1 0 0 0,0 0 0 0 0,0 1 0 0 0,1 0 0 0 0,2-1 0 0 0,-1 0 0 0 0,4-1 0 0 0,-1-2 0 0 0,3-1 0 0 0,0-1 0 0 0,1-2 0 0 0,2 0 0 0 0,0 0 0 0 0,2 0 0 0 0,1 0 0 0 0,0 0 0 0 0,0 0 0 0 0,0 0 0 0 0,0 0 0 0 0,1 0 0 0 0,-1-2 0 0 0,0 0 0 0 0,0 0 0 0 0,0 0 0 0 0,0 1 0 0 0,2 2 0 0 0,2 2 0 0 0,5-4 0 0 0,10 1 0 0 0,5-2 0 0 0,6-3 0 0 0,3-2 0 0 0,2-1 0 0 0,-2-1 0 0 0,-2 0 0 0 0,-2-1 0 0 0,-3 3 0 0 0,-2 0 0 0 0,-1 1 0 0 0,-2 0 0 0 0,-2 0 0 0 0,-3 1 0 0 0,-3 4 0 0 0,-1 2 0 0 0,-3 1 0 0 0,-1 1 0 0 0,-4 2 0 0 0,-4 4 0 0 0,-7 7 0 0 0,-8 7 0 0 0,-7 7 0 0 0,-7 7 0 0 0,-2 5 0 0 0,-2 2 0 0 0,4-1 0 0 0,1-4 0 0 0,4-4 0 0 0,3-5 0 0 0,1-2 0 0 0,2-3 0 0 0,2-1 0 0 0,-2-1 0 0 0,3 0 0 0 0,2-3 0 0 0,0-1 0 0 0,3-1 0 0 0,3-2 0 0 0,8-6 0 0 0,12-6 0 0 0,11-8 0 0 0,11-7 0 0 0,6-3 0 0 0,-1 1 0 0 0,-2 0 0 0 0,-6 5 0 0 0,-6 5 0 0 0,-5 2 0 0 0,-4 6 0 0 0,-5-1 0 0 0,-2 4 0 0 0,0-2 0 0 0,-1 0 0 0 0,-3 2 0 0 0,-9 2 0 0 0,-11 8 0 0 0,-15 9 0 0 0,-10 9 0 0 0,-5 6 0 0 0,0 2 0 0 0,7-4 0 0 0,7-5 0 0 0,5-5 0 0 0,5-4 0 0 0,3-4 0 0 0,2-1 0 0 0,2-2 0 0 0,2-2 0 0 0,2-1 0 0 0,2 2 0 0 0,3-3 0 0 0,6-4 0 0 0,11-7 0 0 0,12-11 0 0 0,9-4 0 0 0,6-4 0 0 0,1 0 0 0 0,-3 3 0 0 0,-4 3 0 0 0,-6 4 0 0 0,-7 4 0 0 0,-4 4 0 0 0,-5 1 0 0 0,-1 2 0 0 0,-1 2 0 0 0,-2-1 0 0 0,-2 0 0 0 0,1 1 0 0 0,-2 2 0 0 0,-9 7 0 0 0,-8 7 0 0 0,-9 10 0 0 0,-7 6 0 0 0,-3 1 0 0 0,0-2 0 0 0,4-3 0 0 0,4-8 0 0 0,6-4 0 0 0,1-5 0 0 0,9-5 0 0 0,6-1 0 0 0,8-4 0 0 0,6-1 0 0 0,6-3 0 0 0,4-1 0 0 0,1 1 0 0 0,3-2 0 0 0,-3 0 0 0 0,-4 3 0 0 0,-5 2 0 0 0,-5 5 0 0 0,-4 6 0 0 0,-4 6 0 0 0,-1 5 0 0 0,-1-1 0 0 0,-1-1 0 0 0,-1-2 0 0 0,1-6 0 0 0,1-7 0 0 0,1-12 0 0 0,3-10 0 0 0,3-11 0 0 0,-2-5 0 0 0,3-2 0 0 0,-2 3 0 0 0,-2 2 0 0 0,1 3 0 0 0,0 1 0 0 0,-2 1 0 0 0,1 3 0 0 0,-1 3 0 0 0,0 4 0 0 0,-1 3 0 0 0,-1 2 0 0 0,-1 2 0 0 0,1-2 0 0 0,-1 1 0 0 0,0-1 0 0 0,-1 0 0 0 0,1-1 0 0 0,0 1 0 0 0,0 0 0 0 0,0 1 0 0 0,0 0 0 0 0,-2 3 0 0 0,0-1 0 0 0,-3 6 0 0 0,0 1 0 0 0,-3 5 0 0 0,0 5 0 0 0,-4 6 0 0 0,0 5 0 0 0,-1 2 0 0 0,2-1 0 0 0,3-3 0 0 0,2-1 0 0 0,-2-2 0 0 0,2-2 0 0 0,-3-2 0 0 0,-1 0 0 0 0,3-1 0 0 0,-1-1 0 0 0,2 0 0 0 0,0-3 0 0 0,-1 2 0 0 0,-1 3 0 0 0,-3 6 0 0 0,0 2 0 0 0,-3 2 0 0 0,1 0 0 0 0,2-5 0 0 0,0-2 0 0 0,1-2 0 0 0,-1-2 0 0 0,2 0 0 0 0,-2 1 0 0 0,2-1 0 0 0,-2 0 0 0 0,-1 1 0 0 0,-2-1 0 0 0,0 1 0 0 0,-1 0 0 0 0,6-1 0 0 0,6-4 0 0 0,13-1 0 0 0,12-3 0 0 0,11-3 0 0 0,8-2 0 0 0,3 0 0 0 0,-3-1 0 0 0,-4-1 0 0 0,-6 3 0 0 0,-5 0 0 0 0,-2 1 0 0 0,0 1 0 0 0,-2 0 0 0 0,1 1 0 0 0,1 0 0 0 0,-1 1 0 0 0,-2-1 0 0 0,-3 0 0 0 0,-4 0 0 0 0,0 0 0 0 0,-3 2 0 0 0,-2 1 0 0 0,2-1 0 0 0,-4 1 0 0 0,1 0 0 0 0,-2-1 0 0 0,-2-4 0 0 0,-2-2 0 0 0,-1-4 0 0 0,0 0 0 0 0,-1-2 0 0 0,0 0 0 0 0,-1-1 0 0 0,1 1 0 0 0,0 0 0 0 0,-1-1 0 0 0,1 0 0 0 0,0-2 0 0 0,0 1 0 0 0,0 0 0 0 0,0-1 0 0 0,0 0 0 0 0,-1 1 0 0 0,-1-1 0 0 0,0-2 0 0 0,0 0 0 0 0,0 1 0 0 0,2-1 0 0 0,-1 1 0 0 0,1 0 0 0 0,0-1 0 0 0,0 0 0 0 0,0 1 0 0 0,0 0 0 0 0,0 2 0 0 0,0-1 0 0 0,0 0 0 0 0,0 1 0 0 0,1 1 0 0 0,-1-2 0 0 0,0 0 0 0 0,0 1 0 0 0,-1 0 0 0 0,1 1 0 0 0,0 0 0 0 0,0 1 0 0 0,0 1 0 0 0,0-1 0 0 0,0 0 0 0 0,0 0 0 0 0,0 1 0 0 0,0-2 0 0 0,0 1 0 0 0,0 1 0 0 0,0-1 0 0 0,0 0 0 0 0,0 0 0 0 0,0 0 0 0 0,0 1 0 0 0,0-1 0 0 0,2 1 0 0 0,1 1 0 0 0,-1 1 0 0 0,-2 0 0 0 0,-3 3 0 0 0,-1 2 0 0 0,-1 3 0 0 0,-2 0 0 0 0,-1 1 0 0 0,-1-1 0 0 0,-2 0 0 0 0,1 0 0 0 0,-1-1 0 0 0,1 0 0 0 0,1-2 0 0 0,2 2 0 0 0,4 2 0 0 0,0 4 0 0 0,4 3 0 0 0,1 3 0 0 0,1 4 0 0 0,-2 7 0 0 0,1 3 0 0 0,1 1 0 0 0,0 0 0 0 0,2-1 0 0 0,-1 0 0 0 0,1 0 0 0 0,2 3 0 0 0,-1 3 0 0 0,0 5 0 0 0,0 2 0 0 0,-1 3 0 0 0,-2 1 0 0 0,-2-4 0 0 0,0-6 0 0 0,-1-6 0 0 0,0-8 0 0 0,-2-5 0 0 0,-4-7 0 0 0,-5-3 0 0 0,-2-4 0 0 0,-4-5 0 0 0,-2-2 0 0 0,-4-3 0 0 0,-3 0 0 0 0,-2-1 0 0 0,-2 1 0 0 0,1 1 0 0 0,3 1 0 0 0,5 1 0 0 0,4 3 0 0 0,3 1 0 0 0,1 1 0 0 0,-1 2 0 0 0,-4 0 0 0 0,-2 0 0 0 0,0 3 0 0 0,0-1 0 0 0,2 2 0 0 0,2 0 0 0 0,5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8T02:17:3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13090 10134 16383 0 0,'0'1'0'0'0,"0"3"0"0"0,0 2 0 0 0,0 2 0 0 0,0 2 0 0 0,0 2 0 0 0,0 1 0 0 0,0-1 0 0 0,0 0 0 0 0,0-1 0 0 0,0-1 0 0 0,0 0 0 0 0,0 0 0 0 0,0 0 0 0 0,0 0 0 0 0,0-1 0 0 0,0 1 0 0 0,0 1 0 0 0,0-1 0 0 0,0-1 0 0 0,0 1 0 0 0,0 0 0 0 0,-1 0 0 0 0,-2 1 0 0 0,1 2 0 0 0,0-1 0 0 0,1-1 0 0 0,0 1 0 0 0,0-2 0 0 0,1 2 0 0 0,0 1 0 0 0,-1-2 0 0 0,-1 0 0 0 0,0 0 0 0 0,0 0 0 0 0,1-1 0 0 0,0 1 0 0 0,0-1 0 0 0,1 0 0 0 0,0-1 0 0 0,0 3 0 0 0,0 0 0 0 0,1 0 0 0 0,-1 0 0 0 0,0 0 0 0 0,0 1 0 0 0,0-1 0 0 0,0 0 0 0 0,0-1 0 0 0,0 0 0 0 0,0-1 0 0 0,0 0 0 0 0,0 0 0 0 0,0-1 0 0 0,0 1 0 0 0,0 1 0 0 0,0-2 0 0 0,0 1 0 0 0,0 0 0 0 0,0 0 0 0 0,0-1 0 0 0,0 1 0 0 0,0 0 0 0 0,0 0 0 0 0,0 0 0 0 0,0 0 0 0 0,0 0 0 0 0,0 0 0 0 0,0-2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8T02:17:3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13414 10428 16383 0 0,'2'0'0'0'0,"2"0"0"0"0,2 0 0 0 0,3 0 0 0 0,-1 2 0 0 0,3 0 0 0 0,-1 0 0 0 0,1 0 0 0 0,0-1 0 0 0,0 0 0 0 0,-1-1 0 0 0,1 0 0 0 0,-1 0 0 0 0,1-2 0 0 0,-2 0 0 0 0,0-1 0 0 0,-1-2 0 0 0,-2 1 0 0 0,1-2 0 0 0,-3 1 0 0 0,2-2 0 0 0,0 0 0 0 0,0-1 0 0 0,0-1 0 0 0,0 2 0 0 0,-4 1 0 0 0,-3 1 0 0 0,-4 2 0 0 0,-3 2 0 0 0,0 0 0 0 0,-3 1 0 0 0,1 0 0 0 0,-2 0 0 0 0,5 1 0 0 0,4-1 0 0 0,5 0 0 0 0,6 0 0 0 0,2-1 0 0 0,2-1 0 0 0,1 0 0 0 0,-1 0 0 0 0,-1 3 0 0 0,-4 2 0 0 0,-2 2 0 0 0,-2 2 0 0 0,-2 3 0 0 0,-1 0 0 0 0,-1 0 0 0 0,1 0 0 0 0,-1 1 0 0 0,1-1 0 0 0,-1 2 0 0 0,1 1 0 0 0,0-3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4CBA-0C06-4C6E-8B11-2D00497008F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688A1-0113-4226-90D5-A5FDA81B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170547AE-DEF5-DC42-4CFF-01595E75E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155E3974-A987-AD54-9DDC-CEFAC6BD6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CBF1B0AE-EA32-EB33-AD53-DCE66A140C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1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5ACFEE7A-7F42-5EB6-3247-A0A2BFDA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38C4AB70-FD54-8A01-2612-C282DB3A8B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8BBF3C48-865D-1E01-EEC6-29E0E31E6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3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92ABAA82-D260-2D3A-C583-4C776727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567D539E-2F44-0B43-491F-75391D910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456E7E7F-8457-AA32-8885-7C81226BFD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70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4F94C071-1AE2-B050-705E-1C531773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AC694286-3363-065F-28AC-AE4598171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5766605D-0AD4-AF30-0A7E-B7CED58D94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15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B099B3A1-3BA9-C390-1932-BE368BB3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3A5324D8-2D8D-7A52-AD21-FE10A61546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CC99B5E1-D427-1CE4-DF7F-9E0ED80BAD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8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6C9DB389-54A6-9D57-2A71-CB396B3C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E1BE42CD-C014-8CEC-FBBE-29FA46B83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7B1A562D-5211-B3F2-A7FA-8AA050D77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0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03FB9F41-EFC4-3E36-828C-400F6EA9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B5071E88-28D7-91C6-48C6-EADCA9497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6B1C0E8F-4077-235D-C07C-E501CDA8C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3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2790800" y="720000"/>
            <a:ext cx="661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2364000" y="3456800"/>
            <a:ext cx="746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69" name="Google Shape;69;p2"/>
          <p:cNvCxnSpPr/>
          <p:nvPr/>
        </p:nvCxnSpPr>
        <p:spPr>
          <a:xfrm rot="10800000" flipH="1">
            <a:off x="1159600" y="2867267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2"/>
          <p:cNvCxnSpPr/>
          <p:nvPr/>
        </p:nvCxnSpPr>
        <p:spPr>
          <a:xfrm rot="10800000" flipH="1">
            <a:off x="6418100" y="400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2"/>
          <p:cNvCxnSpPr/>
          <p:nvPr/>
        </p:nvCxnSpPr>
        <p:spPr>
          <a:xfrm rot="10800000" flipH="1">
            <a:off x="1810033" y="5523767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2"/>
          <p:cNvCxnSpPr/>
          <p:nvPr/>
        </p:nvCxnSpPr>
        <p:spPr>
          <a:xfrm rot="10800000" flipH="1">
            <a:off x="10827733" y="22573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2"/>
          <p:cNvCxnSpPr/>
          <p:nvPr/>
        </p:nvCxnSpPr>
        <p:spPr>
          <a:xfrm rot="10800000" flipH="1">
            <a:off x="1877667" y="11189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2"/>
          <p:cNvCxnSpPr/>
          <p:nvPr/>
        </p:nvCxnSpPr>
        <p:spPr>
          <a:xfrm rot="10800000" flipH="1">
            <a:off x="10131533" y="52937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99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73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6099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 rot="10800000" flipH="1">
            <a:off x="152233" y="1743367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7"/>
          <p:cNvCxnSpPr/>
          <p:nvPr/>
        </p:nvCxnSpPr>
        <p:spPr>
          <a:xfrm rot="10800000" flipH="1">
            <a:off x="326000" y="54415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7"/>
          <p:cNvCxnSpPr/>
          <p:nvPr/>
        </p:nvCxnSpPr>
        <p:spPr>
          <a:xfrm rot="10800000" flipH="1">
            <a:off x="8504733" y="5956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7"/>
          <p:cNvCxnSpPr/>
          <p:nvPr/>
        </p:nvCxnSpPr>
        <p:spPr>
          <a:xfrm rot="10800000" flipH="1">
            <a:off x="9067584" y="3598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7"/>
          <p:cNvCxnSpPr/>
          <p:nvPr/>
        </p:nvCxnSpPr>
        <p:spPr>
          <a:xfrm rot="10800000" flipH="1">
            <a:off x="11144400" y="51763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7"/>
          <p:cNvCxnSpPr/>
          <p:nvPr/>
        </p:nvCxnSpPr>
        <p:spPr>
          <a:xfrm rot="10800000" flipH="1">
            <a:off x="10851433" y="32460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7"/>
          <p:cNvCxnSpPr/>
          <p:nvPr/>
        </p:nvCxnSpPr>
        <p:spPr>
          <a:xfrm rot="10800000" flipH="1">
            <a:off x="5632400" y="55553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7"/>
          <p:cNvCxnSpPr/>
          <p:nvPr/>
        </p:nvCxnSpPr>
        <p:spPr>
          <a:xfrm rot="10800000" flipH="1">
            <a:off x="5976000" y="168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2"/>
          </p:nvPr>
        </p:nvSpPr>
        <p:spPr>
          <a:xfrm>
            <a:off x="6096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76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656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960000" y="1785600"/>
            <a:ext cx="4656000" cy="1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960000" y="4633467"/>
            <a:ext cx="4543200" cy="1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960000" y="5439767"/>
            <a:ext cx="46560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rot="10800000" flipH="1">
            <a:off x="274700" y="463033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8"/>
          <p:cNvCxnSpPr/>
          <p:nvPr/>
        </p:nvCxnSpPr>
        <p:spPr>
          <a:xfrm rot="10800000" flipH="1">
            <a:off x="426200" y="6064933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/>
          <p:nvPr/>
        </p:nvCxnSpPr>
        <p:spPr>
          <a:xfrm rot="10800000" flipH="1">
            <a:off x="6161817" y="481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8"/>
          <p:cNvCxnSpPr/>
          <p:nvPr/>
        </p:nvCxnSpPr>
        <p:spPr>
          <a:xfrm rot="10800000" flipH="1">
            <a:off x="11545167" y="61130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8"/>
          <p:cNvCxnSpPr/>
          <p:nvPr/>
        </p:nvCxnSpPr>
        <p:spPr>
          <a:xfrm rot="10800000" flipH="1">
            <a:off x="4419767" y="3134684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8"/>
          <p:cNvCxnSpPr/>
          <p:nvPr/>
        </p:nvCxnSpPr>
        <p:spPr>
          <a:xfrm rot="10800000" flipH="1">
            <a:off x="5295600" y="58513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8"/>
          <p:cNvCxnSpPr/>
          <p:nvPr/>
        </p:nvCxnSpPr>
        <p:spPr>
          <a:xfrm rot="10800000" flipH="1">
            <a:off x="4784767" y="650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298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subTitle" idx="1"/>
          </p:nvPr>
        </p:nvSpPr>
        <p:spPr>
          <a:xfrm>
            <a:off x="1203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19"/>
          <p:cNvCxnSpPr/>
          <p:nvPr/>
        </p:nvCxnSpPr>
        <p:spPr>
          <a:xfrm rot="10800000" flipH="1">
            <a:off x="6843233" y="55553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/>
          <p:nvPr/>
        </p:nvCxnSpPr>
        <p:spPr>
          <a:xfrm rot="10800000" flipH="1">
            <a:off x="270333" y="23799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/>
          <p:nvPr/>
        </p:nvCxnSpPr>
        <p:spPr>
          <a:xfrm rot="10800000" flipH="1">
            <a:off x="7246700" y="240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/>
          <p:nvPr/>
        </p:nvCxnSpPr>
        <p:spPr>
          <a:xfrm rot="10800000" flipH="1">
            <a:off x="1385717" y="51763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/>
          <p:nvPr/>
        </p:nvCxnSpPr>
        <p:spPr>
          <a:xfrm rot="10800000" flipH="1">
            <a:off x="10754733" y="35174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9"/>
          <p:cNvCxnSpPr/>
          <p:nvPr/>
        </p:nvCxnSpPr>
        <p:spPr>
          <a:xfrm rot="10800000" flipH="1">
            <a:off x="10016433" y="6062667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9"/>
          <p:cNvCxnSpPr/>
          <p:nvPr/>
        </p:nvCxnSpPr>
        <p:spPr>
          <a:xfrm rot="10800000" flipH="1">
            <a:off x="4430033" y="20817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9"/>
          <p:cNvCxnSpPr/>
          <p:nvPr/>
        </p:nvCxnSpPr>
        <p:spPr>
          <a:xfrm rot="10800000" flipH="1">
            <a:off x="11232000" y="467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2"/>
          </p:nvPr>
        </p:nvSpPr>
        <p:spPr>
          <a:xfrm>
            <a:off x="1200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05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960000" y="3423700"/>
            <a:ext cx="37372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2"/>
          </p:nvPr>
        </p:nvSpPr>
        <p:spPr>
          <a:xfrm>
            <a:off x="7683600" y="14729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3"/>
          </p:nvPr>
        </p:nvSpPr>
        <p:spPr>
          <a:xfrm>
            <a:off x="7683600" y="30060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4"/>
          </p:nvPr>
        </p:nvSpPr>
        <p:spPr>
          <a:xfrm>
            <a:off x="7683600" y="45391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2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/>
          <p:nvPr/>
        </p:nvCxnSpPr>
        <p:spPr>
          <a:xfrm rot="10800000" flipH="1">
            <a:off x="3623300" y="52525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0"/>
          <p:cNvCxnSpPr/>
          <p:nvPr/>
        </p:nvCxnSpPr>
        <p:spPr>
          <a:xfrm rot="10800000" flipH="1">
            <a:off x="10581200" y="59008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/>
          <p:nvPr/>
        </p:nvCxnSpPr>
        <p:spPr>
          <a:xfrm rot="10800000" flipH="1">
            <a:off x="1049917" y="5169133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0"/>
          <p:cNvCxnSpPr/>
          <p:nvPr/>
        </p:nvCxnSpPr>
        <p:spPr>
          <a:xfrm rot="10800000" flipH="1">
            <a:off x="6338867" y="465900"/>
            <a:ext cx="934400" cy="93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79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2">
  <p:cSld name="Section heather 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11999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2" hasCustomPrompt="1"/>
          </p:nvPr>
        </p:nvSpPr>
        <p:spPr>
          <a:xfrm>
            <a:off x="11999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21"/>
          <p:cNvSpPr txBox="1">
            <a:spLocks noGrp="1"/>
          </p:cNvSpPr>
          <p:nvPr>
            <p:ph type="subTitle" idx="1"/>
          </p:nvPr>
        </p:nvSpPr>
        <p:spPr>
          <a:xfrm>
            <a:off x="1199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60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3">
  <p:cSld name="Section heather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9403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 idx="2" hasCustomPrompt="1"/>
          </p:nvPr>
        </p:nvSpPr>
        <p:spPr>
          <a:xfrm>
            <a:off x="92375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1"/>
          </p:nvPr>
        </p:nvSpPr>
        <p:spPr>
          <a:xfrm>
            <a:off x="6883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854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3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260" name="Google Shape;260;p23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4596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960000" y="1910600"/>
            <a:ext cx="5136000" cy="3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121" name="Google Shape;121;p8"/>
          <p:cNvCxnSpPr/>
          <p:nvPr/>
        </p:nvCxnSpPr>
        <p:spPr>
          <a:xfrm rot="10800000" flipH="1">
            <a:off x="511800" y="52194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8"/>
          <p:cNvCxnSpPr/>
          <p:nvPr/>
        </p:nvCxnSpPr>
        <p:spPr>
          <a:xfrm rot="10800000" flipH="1">
            <a:off x="3466633" y="4950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8"/>
          <p:cNvCxnSpPr/>
          <p:nvPr/>
        </p:nvCxnSpPr>
        <p:spPr>
          <a:xfrm rot="10800000" flipH="1">
            <a:off x="9889067" y="54906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8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8"/>
          <p:cNvCxnSpPr/>
          <p:nvPr/>
        </p:nvCxnSpPr>
        <p:spPr>
          <a:xfrm rot="10800000" flipH="1">
            <a:off x="601033" y="12680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56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0701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5218800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041900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6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032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960000" y="1706400"/>
            <a:ext cx="10272000" cy="4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67"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3" name="Google Shape;83;p4"/>
          <p:cNvCxnSpPr/>
          <p:nvPr/>
        </p:nvCxnSpPr>
        <p:spPr>
          <a:xfrm rot="10800000" flipH="1">
            <a:off x="-354800" y="3759733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4"/>
          <p:cNvCxnSpPr/>
          <p:nvPr/>
        </p:nvCxnSpPr>
        <p:spPr>
          <a:xfrm rot="10800000" flipH="1">
            <a:off x="4221033" y="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4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4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11370933" y="41118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892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22776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71164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3528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cxnSp>
        <p:nvCxnSpPr>
          <p:cNvPr id="93" name="Google Shape;93;p5"/>
          <p:cNvCxnSpPr/>
          <p:nvPr/>
        </p:nvCxnSpPr>
        <p:spPr>
          <a:xfrm rot="10800000" flipH="1">
            <a:off x="360400" y="1871000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5"/>
          <p:cNvCxnSpPr/>
          <p:nvPr/>
        </p:nvCxnSpPr>
        <p:spPr>
          <a:xfrm rot="10800000" flipH="1">
            <a:off x="6231267" y="3256400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5"/>
          <p:cNvCxnSpPr/>
          <p:nvPr/>
        </p:nvCxnSpPr>
        <p:spPr>
          <a:xfrm rot="10800000" flipH="1">
            <a:off x="10225400" y="720000"/>
            <a:ext cx="1083600" cy="108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5"/>
          <p:cNvCxnSpPr/>
          <p:nvPr/>
        </p:nvCxnSpPr>
        <p:spPr>
          <a:xfrm rot="10800000" flipH="1">
            <a:off x="11232000" y="34310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5"/>
          <p:cNvCxnSpPr/>
          <p:nvPr/>
        </p:nvCxnSpPr>
        <p:spPr>
          <a:xfrm rot="10800000" flipH="1">
            <a:off x="8090967" y="2500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5"/>
          <p:cNvCxnSpPr/>
          <p:nvPr/>
        </p:nvCxnSpPr>
        <p:spPr>
          <a:xfrm rot="10800000" flipH="1">
            <a:off x="1200000" y="41229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5"/>
          <p:cNvCxnSpPr/>
          <p:nvPr/>
        </p:nvCxnSpPr>
        <p:spPr>
          <a:xfrm rot="10800000" flipH="1">
            <a:off x="3957167" y="1871000"/>
            <a:ext cx="172800" cy="1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5"/>
          <p:cNvCxnSpPr/>
          <p:nvPr/>
        </p:nvCxnSpPr>
        <p:spPr>
          <a:xfrm rot="10800000" flipH="1">
            <a:off x="943984" y="380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130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7"/>
          <p:cNvCxnSpPr/>
          <p:nvPr/>
        </p:nvCxnSpPr>
        <p:spPr>
          <a:xfrm rot="10800000" flipH="1">
            <a:off x="675467" y="6078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7"/>
          <p:cNvCxnSpPr/>
          <p:nvPr/>
        </p:nvCxnSpPr>
        <p:spPr>
          <a:xfrm rot="10800000" flipH="1">
            <a:off x="268733" y="4573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7"/>
          <p:cNvCxnSpPr/>
          <p:nvPr/>
        </p:nvCxnSpPr>
        <p:spPr>
          <a:xfrm rot="10800000" flipH="1">
            <a:off x="3871533" y="9738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7"/>
          <p:cNvCxnSpPr/>
          <p:nvPr/>
        </p:nvCxnSpPr>
        <p:spPr>
          <a:xfrm rot="10800000" flipH="1">
            <a:off x="7152717" y="4832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7"/>
          <p:cNvCxnSpPr/>
          <p:nvPr/>
        </p:nvCxnSpPr>
        <p:spPr>
          <a:xfrm rot="10800000" flipH="1">
            <a:off x="11357300" y="34237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7"/>
          <p:cNvCxnSpPr/>
          <p:nvPr/>
        </p:nvCxnSpPr>
        <p:spPr>
          <a:xfrm rot="10800000" flipH="1">
            <a:off x="4749967" y="4939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7"/>
          <p:cNvCxnSpPr/>
          <p:nvPr/>
        </p:nvCxnSpPr>
        <p:spPr>
          <a:xfrm rot="10800000" flipH="1">
            <a:off x="8504733" y="36701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7"/>
          <p:cNvCxnSpPr/>
          <p:nvPr/>
        </p:nvCxnSpPr>
        <p:spPr>
          <a:xfrm rot="10800000" flipH="1">
            <a:off x="11497100" y="4694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7"/>
          <p:cNvSpPr txBox="1">
            <a:spLocks noGrp="1"/>
          </p:cNvSpPr>
          <p:nvPr>
            <p:ph type="subTitle" idx="1"/>
          </p:nvPr>
        </p:nvSpPr>
        <p:spPr>
          <a:xfrm>
            <a:off x="6099367" y="3429000"/>
            <a:ext cx="5136000" cy="2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6099367" y="2018600"/>
            <a:ext cx="4102800" cy="1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65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0"/>
          <p:cNvCxnSpPr/>
          <p:nvPr/>
        </p:nvCxnSpPr>
        <p:spPr>
          <a:xfrm rot="10800000" flipH="1">
            <a:off x="6039200" y="7683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0"/>
          <p:cNvCxnSpPr/>
          <p:nvPr/>
        </p:nvCxnSpPr>
        <p:spPr>
          <a:xfrm rot="10800000" flipH="1">
            <a:off x="10786600" y="4062733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0"/>
          <p:cNvSpPr txBox="1">
            <a:spLocks noGrp="1"/>
          </p:cNvSpPr>
          <p:nvPr>
            <p:ph type="subTitle" idx="1"/>
          </p:nvPr>
        </p:nvSpPr>
        <p:spPr>
          <a:xfrm>
            <a:off x="7502400" y="3294000"/>
            <a:ext cx="3729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7323200" y="1900967"/>
            <a:ext cx="3908800" cy="13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43" name="Google Shape;143;p10"/>
          <p:cNvCxnSpPr/>
          <p:nvPr/>
        </p:nvCxnSpPr>
        <p:spPr>
          <a:xfrm rot="10800000" flipH="1">
            <a:off x="8651600" y="2430233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060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200000" y="1320000"/>
            <a:ext cx="979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1200000" y="3938000"/>
            <a:ext cx="9792000" cy="1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 rot="10800000" flipH="1">
            <a:off x="2016300" y="54731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1"/>
          <p:cNvCxnSpPr/>
          <p:nvPr/>
        </p:nvCxnSpPr>
        <p:spPr>
          <a:xfrm rot="10800000" flipH="1">
            <a:off x="2881700" y="435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1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1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1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1"/>
          <p:cNvCxnSpPr/>
          <p:nvPr/>
        </p:nvCxnSpPr>
        <p:spPr>
          <a:xfrm rot="10800000" flipH="1">
            <a:off x="11473700" y="4326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1"/>
          <p:cNvCxnSpPr/>
          <p:nvPr/>
        </p:nvCxnSpPr>
        <p:spPr>
          <a:xfrm rot="10800000" flipH="1">
            <a:off x="295600" y="35426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77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3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803400" y="2268133"/>
            <a:ext cx="658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141600" y="3600000"/>
            <a:ext cx="3908800" cy="1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951684" y="3465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400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3678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80051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SemiBold"/>
              <a:buChar char="●"/>
              <a:defRPr sz="18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Char char="○"/>
              <a:defRPr sz="16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8700" y="53152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9;p1"/>
          <p:cNvSpPr/>
          <p:nvPr/>
        </p:nvSpPr>
        <p:spPr>
          <a:xfrm>
            <a:off x="11091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1"/>
          <p:cNvSpPr/>
          <p:nvPr/>
        </p:nvSpPr>
        <p:spPr>
          <a:xfrm>
            <a:off x="7535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1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12" name="Google Shape;12;p1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06083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2" r:id="rId5"/>
    <p:sldLayoutId id="2147483705" r:id="rId6"/>
    <p:sldLayoutId id="2147483706" r:id="rId7"/>
    <p:sldLayoutId id="2147483707" r:id="rId8"/>
    <p:sldLayoutId id="2147483709" r:id="rId9"/>
    <p:sldLayoutId id="2147483710" r:id="rId10"/>
    <p:sldLayoutId id="2147483712" r:id="rId11"/>
    <p:sldLayoutId id="2147483713" r:id="rId12"/>
    <p:sldLayoutId id="2147483714" r:id="rId13"/>
    <p:sldLayoutId id="2147483679" r:id="rId14"/>
    <p:sldLayoutId id="2147483680" r:id="rId15"/>
    <p:sldLayoutId id="2147483683" r:id="rId16"/>
    <p:sldLayoutId id="2147483682" r:id="rId17"/>
    <p:sldLayoutId id="214748371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microsoft.com/office/2007/relationships/hdphoto" Target="../media/hdphoto2.wdp"/><Relationship Id="rId1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microsoft.com/office/2007/relationships/hdphoto" Target="../media/hdphoto3.wdp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6.wdp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microsoft.com/office/2007/relationships/hdphoto" Target="../media/hdphoto7.wdp"/><Relationship Id="rId4" Type="http://schemas.microsoft.com/office/2007/relationships/hdphoto" Target="../media/hdphoto5.wdp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eg"/><Relationship Id="rId7" Type="http://schemas.microsoft.com/office/2007/relationships/hdphoto" Target="../media/hdphoto10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microsoft.com/office/2007/relationships/hdphoto" Target="../media/hdphoto9.wdp"/><Relationship Id="rId10" Type="http://schemas.microsoft.com/office/2007/relationships/hdphoto" Target="../media/hdphoto1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C31119AA-E9F9-4719-6716-ECCFD9B9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Game Main Menu Stock Photos and Pictures - 479 Images | Shutterstock">
            <a:extLst>
              <a:ext uri="{FF2B5EF4-FFF2-40B4-BE49-F238E27FC236}">
                <a16:creationId xmlns:a16="http://schemas.microsoft.com/office/drawing/2014/main" id="{00800150-5249-5465-665F-9FA13D90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5" r="214" b="7432"/>
          <a:stretch/>
        </p:blipFill>
        <p:spPr>
          <a:xfrm>
            <a:off x="5359025" y="2188954"/>
            <a:ext cx="5873528" cy="3448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EFFF43-A508-8EF2-F5BE-463B073A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6" y="149465"/>
            <a:ext cx="6822718" cy="1325563"/>
          </a:xfrm>
        </p:spPr>
        <p:txBody>
          <a:bodyPr/>
          <a:lstStyle/>
          <a:p>
            <a:r>
              <a:rPr lang="en-US" sz="4800" b="1">
                <a:latin typeface="Comic Sans MS"/>
              </a:rPr>
              <a:t>Scene 1: Main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4ABD8-CB54-7D25-4ABF-0B3217655E2A}"/>
              </a:ext>
            </a:extLst>
          </p:cNvPr>
          <p:cNvSpPr txBox="1"/>
          <p:nvPr/>
        </p:nvSpPr>
        <p:spPr>
          <a:xfrm>
            <a:off x="635416" y="1822908"/>
            <a:ext cx="4238335" cy="4293483"/>
          </a:xfrm>
          <a:prstGeom prst="rect">
            <a:avLst/>
          </a:prstGeom>
          <a:solidFill>
            <a:srgbClr val="5A575B">
              <a:alpha val="63922"/>
            </a:srgb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chemeClr val="bg1"/>
                </a:solidFill>
                <a:latin typeface="Comic Sans MS"/>
                <a:ea typeface="Lato"/>
                <a:cs typeface="Hind Siliguri"/>
              </a:rPr>
              <a:t>Action:</a:t>
            </a:r>
          </a:p>
          <a:p>
            <a:pPr marL="342900" indent="-342900">
              <a:buFont typeface="Calibri"/>
              <a:buChar char="-"/>
            </a:pPr>
            <a:r>
              <a:rPr lang="en-US" sz="2100">
                <a:solidFill>
                  <a:schemeClr val="bg2"/>
                </a:solidFill>
                <a:latin typeface="Nunito" pitchFamily="2" charset="0"/>
                <a:ea typeface="Lato"/>
                <a:cs typeface="Hind Siliguri"/>
              </a:rPr>
              <a:t>Player launches game first into menu. It has different action buttons to select</a:t>
            </a:r>
          </a:p>
          <a:p>
            <a:pPr marL="342900" indent="-342900">
              <a:buFont typeface="Calibri"/>
              <a:buChar char="-"/>
            </a:pPr>
            <a:r>
              <a:rPr lang="en-US" sz="2100">
                <a:solidFill>
                  <a:schemeClr val="bg2"/>
                </a:solidFill>
                <a:latin typeface="Nunito" pitchFamily="2" charset="0"/>
                <a:ea typeface="Lato"/>
                <a:cs typeface="Hind Siliguri"/>
              </a:rPr>
              <a:t>Player can press (Play, Options, Quit)</a:t>
            </a:r>
          </a:p>
          <a:p>
            <a:pPr marL="342900" indent="-342900">
              <a:buFont typeface="Calibri"/>
              <a:buChar char="-"/>
            </a:pPr>
            <a:endParaRPr lang="en-US" sz="2100">
              <a:solidFill>
                <a:schemeClr val="bg2"/>
              </a:solidFill>
              <a:latin typeface="Comic Sans MS"/>
              <a:ea typeface="Lato"/>
              <a:cs typeface="Hind Siliguri"/>
            </a:endParaRPr>
          </a:p>
          <a:p>
            <a:r>
              <a:rPr lang="en-US" sz="2100" b="1">
                <a:solidFill>
                  <a:schemeClr val="bg1"/>
                </a:solidFill>
                <a:latin typeface="Comic Sans MS"/>
                <a:ea typeface="Lato"/>
                <a:cs typeface="Hind Siliguri"/>
              </a:rPr>
              <a:t>Dialogue:</a:t>
            </a:r>
          </a:p>
          <a:p>
            <a:pPr marL="342900" indent="-342900">
              <a:buFont typeface="Calibri"/>
              <a:buChar char="-"/>
            </a:pPr>
            <a:r>
              <a:rPr lang="en-US" sz="2100">
                <a:solidFill>
                  <a:schemeClr val="bg2"/>
                </a:solidFill>
                <a:latin typeface="Nunito" pitchFamily="2" charset="0"/>
                <a:ea typeface="Lato"/>
                <a:cs typeface="Hind Siliguri"/>
              </a:rPr>
              <a:t>None</a:t>
            </a:r>
          </a:p>
          <a:p>
            <a:pPr marL="342900" indent="-342900">
              <a:buFont typeface="Calibri"/>
              <a:buChar char="-"/>
            </a:pPr>
            <a:endParaRPr lang="en-US" sz="2100">
              <a:solidFill>
                <a:schemeClr val="bg2"/>
              </a:solidFill>
              <a:latin typeface="Comic Sans MS"/>
              <a:ea typeface="Lato"/>
              <a:cs typeface="Hind Siliguri"/>
            </a:endParaRPr>
          </a:p>
          <a:p>
            <a:r>
              <a:rPr lang="en-US" sz="2100">
                <a:solidFill>
                  <a:schemeClr val="bg1"/>
                </a:solidFill>
                <a:latin typeface="Comic Sans MS"/>
                <a:ea typeface="Lato"/>
                <a:cs typeface="Hind Siliguri"/>
              </a:rPr>
              <a:t>Notes:</a:t>
            </a:r>
          </a:p>
          <a:p>
            <a:pPr marL="342900" indent="-342900">
              <a:buFont typeface="Calibri"/>
              <a:buChar char="-"/>
            </a:pPr>
            <a:r>
              <a:rPr lang="en-US" sz="2100">
                <a:solidFill>
                  <a:schemeClr val="bg2"/>
                </a:solidFill>
                <a:latin typeface="Nunito" pitchFamily="2" charset="0"/>
                <a:ea typeface="Lato"/>
                <a:cs typeface="Hind Siliguri"/>
              </a:rPr>
              <a:t>Background menu music playing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893ED-2E95-31E0-282F-330585C4F655}"/>
              </a:ext>
            </a:extLst>
          </p:cNvPr>
          <p:cNvSpPr txBox="1"/>
          <p:nvPr/>
        </p:nvSpPr>
        <p:spPr>
          <a:xfrm>
            <a:off x="8250914" y="574391"/>
            <a:ext cx="34168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b="1" err="1">
                <a:solidFill>
                  <a:srgbClr val="F8D79A"/>
                </a:solidFill>
                <a:latin typeface="Comic Sans MS"/>
              </a:rPr>
              <a:t>Chenny</a:t>
            </a:r>
            <a:endParaRPr lang="en-US" sz="3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70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7541F916-8E2D-85EF-B632-2BB86B20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D5E-85B9-18E1-6EB0-33BCFE0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14" y="117165"/>
            <a:ext cx="6087166" cy="1347649"/>
          </a:xfrm>
        </p:spPr>
        <p:txBody>
          <a:bodyPr/>
          <a:lstStyle/>
          <a:p>
            <a:r>
              <a:rPr lang="en-US" sz="4800" b="1">
                <a:solidFill>
                  <a:schemeClr val="bg2"/>
                </a:solidFill>
                <a:latin typeface="Comic Sans MS"/>
              </a:rPr>
              <a:t>Scene 2: Tutorial</a:t>
            </a:r>
          </a:p>
        </p:txBody>
      </p:sp>
      <p:pic>
        <p:nvPicPr>
          <p:cNvPr id="3" name="Content Placeholder 7" descr="A video game screen with a forklift and boxes&#10;&#10;AI-generated content may be incorrect.">
            <a:extLst>
              <a:ext uri="{FF2B5EF4-FFF2-40B4-BE49-F238E27FC236}">
                <a16:creationId xmlns:a16="http://schemas.microsoft.com/office/drawing/2014/main" id="{A24B7EA3-0313-82D4-3F4A-AB8BA9E1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44" y="1728402"/>
            <a:ext cx="7099956" cy="4224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216A2-B8CD-58D5-D98D-0C96ED70579E}"/>
              </a:ext>
            </a:extLst>
          </p:cNvPr>
          <p:cNvSpPr txBox="1"/>
          <p:nvPr/>
        </p:nvSpPr>
        <p:spPr>
          <a:xfrm>
            <a:off x="425274" y="1567849"/>
            <a:ext cx="4329606" cy="4616648"/>
          </a:xfrm>
          <a:prstGeom prst="rect">
            <a:avLst/>
          </a:prstGeom>
          <a:solidFill>
            <a:srgbClr val="5A575B">
              <a:alpha val="61961"/>
            </a:srgb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Action: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You awaken feeling terribly cold and tired…you spawn in the warehouse freezer. You need to get out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Introduce player to movement controls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Attack basic enemies to learn combat mechanics</a:t>
            </a:r>
            <a:endParaRPr lang="en-US" sz="2100">
              <a:solidFill>
                <a:schemeClr val="bg2"/>
              </a:solidFill>
              <a:latin typeface="Comic Sans MS"/>
            </a:endParaRPr>
          </a:p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Dialogue: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Tutorial Instructions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An old bot’s wise words</a:t>
            </a:r>
            <a:endParaRPr lang="en-US" sz="2100">
              <a:solidFill>
                <a:schemeClr val="bg2"/>
              </a:solidFill>
              <a:latin typeface="Comic Sans MS"/>
            </a:endParaRPr>
          </a:p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Notes: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Easy difficulty</a:t>
            </a:r>
            <a:endParaRPr lang="en-US" sz="210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DEA17-F4B3-730E-B31D-8A8F8024E970}"/>
              </a:ext>
            </a:extLst>
          </p:cNvPr>
          <p:cNvSpPr txBox="1"/>
          <p:nvPr/>
        </p:nvSpPr>
        <p:spPr>
          <a:xfrm>
            <a:off x="9136919" y="703938"/>
            <a:ext cx="2268290" cy="668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b="1">
                <a:solidFill>
                  <a:schemeClr val="bg2"/>
                </a:solidFill>
                <a:latin typeface="Comic Sans MS"/>
                <a:cs typeface="Arial"/>
              </a:rPr>
              <a:t>Jillian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6B9DD543-8989-13E6-03AE-EC0DE6F8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1328-0FB6-6605-D9B5-28D1F218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79" y="229227"/>
            <a:ext cx="7224644" cy="1347649"/>
          </a:xfrm>
        </p:spPr>
        <p:txBody>
          <a:bodyPr/>
          <a:lstStyle/>
          <a:p>
            <a:r>
              <a:rPr lang="en-US" sz="4800" b="1">
                <a:solidFill>
                  <a:schemeClr val="bg2"/>
                </a:solidFill>
                <a:latin typeface="Comic Sans MS"/>
              </a:rPr>
              <a:t>Level 1: </a:t>
            </a:r>
            <a:r>
              <a:rPr lang="en-US" sz="4800" b="1" err="1">
                <a:solidFill>
                  <a:schemeClr val="bg2"/>
                </a:solidFill>
                <a:latin typeface="Comic Sans MS"/>
              </a:rPr>
              <a:t>Amazöön</a:t>
            </a:r>
            <a:r>
              <a:rPr lang="en-US" sz="4800" b="1">
                <a:solidFill>
                  <a:schemeClr val="bg2"/>
                </a:solidFill>
                <a:latin typeface="Comic Sans MS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AD6C6-E1F6-BD87-DC2B-268B8BD18F6F}"/>
              </a:ext>
            </a:extLst>
          </p:cNvPr>
          <p:cNvSpPr txBox="1"/>
          <p:nvPr/>
        </p:nvSpPr>
        <p:spPr>
          <a:xfrm>
            <a:off x="561132" y="1412900"/>
            <a:ext cx="3844849" cy="5262979"/>
          </a:xfrm>
          <a:prstGeom prst="rect">
            <a:avLst/>
          </a:prstGeom>
          <a:solidFill>
            <a:srgbClr val="5A575B">
              <a:alpha val="61961"/>
            </a:srgb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Action: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Move through warehouse platforming section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Attack enemy swarms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Camera follows MC, horizontal motion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Collect worker notes to locate + get in boss room</a:t>
            </a:r>
          </a:p>
          <a:p>
            <a:endParaRPr lang="en-US" sz="2100">
              <a:solidFill>
                <a:schemeClr val="bg2"/>
              </a:solidFill>
              <a:latin typeface="Comic Sans MS"/>
            </a:endParaRPr>
          </a:p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Dialogue: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None</a:t>
            </a:r>
          </a:p>
          <a:p>
            <a:endParaRPr lang="en-US" sz="2100">
              <a:solidFill>
                <a:schemeClr val="bg2"/>
              </a:solidFill>
              <a:latin typeface="Comic Sans MS"/>
            </a:endParaRPr>
          </a:p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Notes: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Easy Level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Ends with Boss Battle Jimmy Beez</a:t>
            </a:r>
            <a:endParaRPr lang="en-US" sz="210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4" name="Picture 3" descr="A room with boxes on shelves&#10;&#10;AI-generated content may be incorrect.">
            <a:extLst>
              <a:ext uri="{FF2B5EF4-FFF2-40B4-BE49-F238E27FC236}">
                <a16:creationId xmlns:a16="http://schemas.microsoft.com/office/drawing/2014/main" id="{05EEE069-7EB6-D7FB-BF37-F9738A152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96" y="1791804"/>
            <a:ext cx="7244521" cy="40584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BAC0EC5-EE86-A2D6-5FA7-62D5EA8D464D}"/>
              </a:ext>
            </a:extLst>
          </p:cNvPr>
          <p:cNvGrpSpPr/>
          <p:nvPr/>
        </p:nvGrpSpPr>
        <p:grpSpPr>
          <a:xfrm>
            <a:off x="7250183" y="3683832"/>
            <a:ext cx="1683955" cy="1622685"/>
            <a:chOff x="4326430" y="3719492"/>
            <a:chExt cx="1771154" cy="17711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04D171-2EEE-4DAA-1289-0E7B318EDAA2}"/>
                </a:ext>
              </a:extLst>
            </p:cNvPr>
            <p:cNvGrpSpPr/>
            <p:nvPr/>
          </p:nvGrpSpPr>
          <p:grpSpPr>
            <a:xfrm>
              <a:off x="4326430" y="3719492"/>
              <a:ext cx="1771154" cy="1771154"/>
              <a:chOff x="4327042" y="3716594"/>
              <a:chExt cx="1771154" cy="1771154"/>
            </a:xfrm>
          </p:grpSpPr>
          <p:pic>
            <p:nvPicPr>
              <p:cNvPr id="10" name="Picture 2" descr="8 Bit Boss Cliparts, Stock Vector and Royalty Free 8 Bit Boss Illustrations">
                <a:extLst>
                  <a:ext uri="{FF2B5EF4-FFF2-40B4-BE49-F238E27FC236}">
                    <a16:creationId xmlns:a16="http://schemas.microsoft.com/office/drawing/2014/main" id="{395D86C2-3C64-4038-6DF3-FE0713E5A4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71333" y1="39556" x2="73333" y2="48222"/>
                            <a14:foregroundMark x1="70889" y1="48222" x2="70444" y2="48222"/>
                            <a14:foregroundMark x1="65556" y1="47778" x2="72667" y2="33778"/>
                            <a14:foregroundMark x1="72667" y1="33778" x2="72889" y2="48889"/>
                            <a14:foregroundMark x1="72889" y1="48889" x2="64667" y2="42222"/>
                            <a14:foregroundMark x1="67333" y1="41778" x2="75111" y2="49111"/>
                            <a14:foregroundMark x1="75556" y1="46889" x2="75556" y2="3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7042" y="3716594"/>
                <a:ext cx="1771154" cy="1771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A12940DB-B289-8BB3-EA1A-339392010973}"/>
                      </a:ext>
                    </a:extLst>
                  </p14:cNvPr>
                  <p14:cNvContentPartPr/>
                  <p14:nvPr/>
                </p14:nvContentPartPr>
                <p14:xfrm>
                  <a:off x="4980071" y="4499202"/>
                  <a:ext cx="311740" cy="302983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B8722DC-D5B7-6D81-05EF-28274D27147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61155" y="4479579"/>
                    <a:ext cx="349194" cy="34183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51DE6A-FF98-FE6E-1A9C-68F406A7FE95}"/>
                    </a:ext>
                  </a:extLst>
                </p14:cNvPr>
                <p14:cNvContentPartPr/>
                <p14:nvPr/>
              </p14:nvContentPartPr>
              <p14:xfrm>
                <a:off x="5120011" y="4529234"/>
                <a:ext cx="7937" cy="279486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96FACC-0D7B-3796-52F6-25BBC08247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10992" y="4519421"/>
                  <a:ext cx="25615" cy="2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705651-4C15-7A15-C56F-3318D33B6634}"/>
                    </a:ext>
                  </a:extLst>
                </p14:cNvPr>
                <p14:cNvContentPartPr/>
                <p14:nvPr/>
              </p14:nvContentPartPr>
              <p14:xfrm>
                <a:off x="5170714" y="4561192"/>
                <a:ext cx="82587" cy="43877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E4F123-9EBD-EF1A-D3DD-E51C282513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1329" y="4551485"/>
                  <a:ext cx="100981" cy="629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Content Placeholder 3" descr="Premium Vector | Pixel art industrial robots and conveyor belt Factory  production line vector icon for 8bit game">
            <a:extLst>
              <a:ext uri="{FF2B5EF4-FFF2-40B4-BE49-F238E27FC236}">
                <a16:creationId xmlns:a16="http://schemas.microsoft.com/office/drawing/2014/main" id="{763980A9-75F7-2A13-F6D2-6CB9AEBE76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8047" y="4301761"/>
            <a:ext cx="2880508" cy="1622684"/>
          </a:xfrm>
          <a:prstGeom prst="rect">
            <a:avLst/>
          </a:prstGeom>
        </p:spPr>
      </p:pic>
      <p:pic>
        <p:nvPicPr>
          <p:cNvPr id="13" name="Picture 12" descr="Pixel art drone with bitcoin vector icon for 8bit game on white background  13323191 Vector Art at Vecteezy">
            <a:extLst>
              <a:ext uri="{FF2B5EF4-FFF2-40B4-BE49-F238E27FC236}">
                <a16:creationId xmlns:a16="http://schemas.microsoft.com/office/drawing/2014/main" id="{74806AC2-DBD8-2C8A-0429-E0917A4AAA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3790" y="2037083"/>
            <a:ext cx="1242138" cy="722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F3A4B-D235-A089-93A4-07FD199DF924}"/>
              </a:ext>
            </a:extLst>
          </p:cNvPr>
          <p:cNvSpPr txBox="1"/>
          <p:nvPr/>
        </p:nvSpPr>
        <p:spPr>
          <a:xfrm>
            <a:off x="7930454" y="579885"/>
            <a:ext cx="34058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b="1">
                <a:solidFill>
                  <a:srgbClr val="F8D79A"/>
                </a:solidFill>
                <a:latin typeface="Comic Sans MS"/>
              </a:rPr>
              <a:t>Kayra</a:t>
            </a:r>
            <a:endParaRPr lang="en-US" sz="3600">
              <a:cs typeface="Arial"/>
            </a:endParaRPr>
          </a:p>
        </p:txBody>
      </p:sp>
      <p:pic>
        <p:nvPicPr>
          <p:cNvPr id="21" name="Picture 20" descr="A pixel art of a robot&#10;&#10;AI-generated content may be incorrect.">
            <a:extLst>
              <a:ext uri="{FF2B5EF4-FFF2-40B4-BE49-F238E27FC236}">
                <a16:creationId xmlns:a16="http://schemas.microsoft.com/office/drawing/2014/main" id="{02DEFE63-4D01-EA2D-F819-35ED924287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 t="42081" r="18281" b="-1"/>
          <a:stretch/>
        </p:blipFill>
        <p:spPr>
          <a:xfrm>
            <a:off x="4748696" y="5448867"/>
            <a:ext cx="1055802" cy="951156"/>
          </a:xfrm>
          <a:prstGeom prst="rect">
            <a:avLst/>
          </a:prstGeom>
        </p:spPr>
      </p:pic>
      <p:pic>
        <p:nvPicPr>
          <p:cNvPr id="22" name="Picture 21" descr="A blue line with white lines&#10;&#10;AI-generated content may be incorrect.">
            <a:extLst>
              <a:ext uri="{FF2B5EF4-FFF2-40B4-BE49-F238E27FC236}">
                <a16:creationId xmlns:a16="http://schemas.microsoft.com/office/drawing/2014/main" id="{2D428DD3-6694-A412-2447-D6F1083DCE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877" b="97531" l="4419" r="96047">
                        <a14:foregroundMark x1="8837" y1="45267" x2="7209" y2="67901"/>
                        <a14:foregroundMark x1="7209" y1="67901" x2="7558" y2="72016"/>
                        <a14:foregroundMark x1="5233" y1="46502" x2="4767" y2="61317"/>
                        <a14:foregroundMark x1="5930" y1="77366" x2="6512" y2="79012"/>
                        <a14:foregroundMark x1="13256" y1="97942" x2="13953" y2="94650"/>
                        <a14:foregroundMark x1="96047" y1="58436" x2="87791" y2="55556"/>
                        <a14:foregroundMark x1="24302" y1="58436" x2="21628" y2="60082"/>
                        <a14:foregroundMark x1="23488" y1="81481" x2="23488" y2="81481"/>
                        <a14:foregroundMark x1="23256" y1="74074" x2="23256" y2="74074"/>
                        <a14:foregroundMark x1="21977" y1="35802" x2="21977" y2="35802"/>
                        <a14:foregroundMark x1="65233" y1="40741" x2="65233" y2="40741"/>
                        <a14:foregroundMark x1="66279" y1="38272" x2="66279" y2="38272"/>
                        <a14:foregroundMark x1="67674" y1="36626" x2="67674" y2="36626"/>
                        <a14:foregroundMark x1="63140" y1="41975" x2="63140" y2="41975"/>
                        <a14:foregroundMark x1="62326" y1="67490" x2="62326" y2="67490"/>
                        <a14:foregroundMark x1="63140" y1="72840" x2="63140" y2="72840"/>
                        <a14:foregroundMark x1="95233" y1="67901" x2="95233" y2="67901"/>
                        <a14:foregroundMark x1="18605" y1="30864" x2="18605" y2="30864"/>
                        <a14:foregroundMark x1="20233" y1="28395" x2="20233" y2="28395"/>
                        <a14:foregroundMark x1="19767" y1="25103" x2="19767" y2="25103"/>
                        <a14:foregroundMark x1="6744" y1="29630" x2="6744" y2="29630"/>
                        <a14:foregroundMark x1="4419" y1="74897" x2="4419" y2="74897"/>
                        <a14:foregroundMark x1="21628" y1="75309" x2="21628" y2="75309"/>
                        <a14:foregroundMark x1="20814" y1="80247" x2="20814" y2="80247"/>
                        <a14:foregroundMark x1="33721" y1="66667" x2="33721" y2="66667"/>
                        <a14:foregroundMark x1="53023" y1="67078" x2="53023" y2="67078"/>
                        <a14:foregroundMark x1="96047" y1="45679" x2="96047" y2="45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6" y="3429000"/>
            <a:ext cx="3242186" cy="9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1043 0.04004 C 0.12604 0.04907 0.1586 0.05393 0.19297 0.05393 C 0.2319 0.05393 0.26302 0.04907 0.28477 0.04004 L 0.38933 2.96296E-6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6E0A29A2-640A-8519-CC11-66E1E4E5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circuit board with yellow and green lines&#10;&#10;AI-generated content may be incorrect.">
            <a:extLst>
              <a:ext uri="{FF2B5EF4-FFF2-40B4-BE49-F238E27FC236}">
                <a16:creationId xmlns:a16="http://schemas.microsoft.com/office/drawing/2014/main" id="{C88259A7-F075-AEC5-1F69-8838F2FC5F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03" y="2326460"/>
            <a:ext cx="6339306" cy="362838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896E4-63D3-213F-7F8C-5EA9E681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88" y="158887"/>
            <a:ext cx="7158563" cy="1325563"/>
          </a:xfrm>
        </p:spPr>
        <p:txBody>
          <a:bodyPr/>
          <a:lstStyle/>
          <a:p>
            <a:r>
              <a:rPr lang="en-US" sz="4800" b="1">
                <a:solidFill>
                  <a:schemeClr val="bg2"/>
                </a:solidFill>
                <a:latin typeface="Comic Sans MS"/>
              </a:rPr>
              <a:t>Level 2: Circuit Caves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818B7-351F-EB1C-F48E-5C584094BF01}"/>
              </a:ext>
            </a:extLst>
          </p:cNvPr>
          <p:cNvSpPr txBox="1"/>
          <p:nvPr/>
        </p:nvSpPr>
        <p:spPr>
          <a:xfrm>
            <a:off x="361265" y="1461655"/>
            <a:ext cx="3889022" cy="5262979"/>
          </a:xfrm>
          <a:prstGeom prst="rect">
            <a:avLst/>
          </a:prstGeom>
          <a:solidFill>
            <a:srgbClr val="5A575B">
              <a:alpha val="61961"/>
            </a:srgb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mic Sans MS"/>
              </a:rPr>
              <a:t>Action: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Move through circuit cave sections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Attack/dodge enemies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Camera follows MC, vertical motion</a:t>
            </a:r>
          </a:p>
          <a:p>
            <a:endParaRPr lang="en-US" sz="2400">
              <a:solidFill>
                <a:schemeClr val="bg2"/>
              </a:solidFill>
              <a:latin typeface="Comic Sans MS"/>
            </a:endParaRPr>
          </a:p>
          <a:p>
            <a:r>
              <a:rPr lang="en-US" sz="2400" b="1">
                <a:solidFill>
                  <a:schemeClr val="bg1"/>
                </a:solidFill>
                <a:latin typeface="Comic Sans MS"/>
              </a:rPr>
              <a:t>Dialogue: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None</a:t>
            </a:r>
          </a:p>
          <a:p>
            <a:endParaRPr lang="en-US" sz="2400">
              <a:solidFill>
                <a:schemeClr val="bg2"/>
              </a:solidFill>
              <a:latin typeface="Comic Sans MS"/>
            </a:endParaRPr>
          </a:p>
          <a:p>
            <a:r>
              <a:rPr lang="en-US" sz="2400" b="1">
                <a:solidFill>
                  <a:schemeClr val="bg1"/>
                </a:solidFill>
                <a:latin typeface="Comic Sans MS"/>
              </a:rPr>
              <a:t>Notes: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Medium Level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Ends with Marz </a:t>
            </a:r>
            <a:r>
              <a:rPr lang="en-US" sz="2400" err="1">
                <a:solidFill>
                  <a:schemeClr val="bg2"/>
                </a:solidFill>
                <a:latin typeface="Nunito" pitchFamily="2" charset="0"/>
              </a:rPr>
              <a:t>Suckabörg</a:t>
            </a: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 Boss Battle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BA968B5-D0A2-555D-D5F8-6F0A5405D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7" b="99422" l="1301" r="99187">
                        <a14:foregroundMark x1="16179" y1="3324" x2="56341" y2="6503"/>
                        <a14:foregroundMark x1="56341" y1="6503" x2="72033" y2="5491"/>
                        <a14:foregroundMark x1="80100" y1="7844" x2="92846" y2="11561"/>
                        <a14:foregroundMark x1="72033" y1="5491" x2="79951" y2="7800"/>
                        <a14:foregroundMark x1="92846" y1="11561" x2="94390" y2="37717"/>
                        <a14:foregroundMark x1="91707" y1="96387" x2="29350" y2="96965"/>
                        <a14:foregroundMark x1="15935" y1="97110" x2="12683" y2="67197"/>
                        <a14:foregroundMark x1="12683" y1="67197" x2="12602" y2="67052"/>
                        <a14:foregroundMark x1="2161" y1="32819" x2="1626" y2="20520"/>
                        <a14:foregroundMark x1="4959" y1="97110" x2="2682" y2="44796"/>
                        <a14:foregroundMark x1="2846" y1="5780" x2="4390" y2="33960"/>
                        <a14:foregroundMark x1="4390" y1="33960" x2="4228" y2="35983"/>
                        <a14:foregroundMark x1="97236" y1="4046" x2="94715" y2="52890"/>
                        <a14:foregroundMark x1="20569" y1="95665" x2="28049" y2="96676"/>
                        <a14:foregroundMark x1="1301" y1="71098" x2="2114" y2="92919"/>
                        <a14:foregroundMark x1="2114" y1="92919" x2="1626" y2="95665"/>
                        <a14:foregroundMark x1="12927" y1="26734" x2="13984" y2="9104"/>
                        <a14:foregroundMark x1="13984" y1="9104" x2="13659" y2="6503"/>
                        <a14:foregroundMark x1="19268" y1="77890" x2="19431" y2="75578"/>
                        <a14:foregroundMark x1="96504" y1="99422" x2="99268" y2="97110"/>
                        <a14:foregroundMark x1="9350" y1="28035" x2="9675" y2="37861"/>
                        <a14:foregroundMark x1="94959" y1="1879" x2="92927" y2="867"/>
                        <a14:foregroundMark x1="18618" y1="24855" x2="18618" y2="17197"/>
                        <a14:foregroundMark x1="12114" y1="49277" x2="12276" y2="41040"/>
                        <a14:backgroundMark x1="54390" y1="44075" x2="24715" y2="34827"/>
                        <a14:backgroundMark x1="24715" y1="34827" x2="47317" y2="54769"/>
                        <a14:backgroundMark x1="47317" y1="54769" x2="41545" y2="39595"/>
                        <a14:backgroundMark x1="41545" y1="39595" x2="55528" y2="41185"/>
                        <a14:backgroundMark x1="55528" y1="41185" x2="43577" y2="33815"/>
                        <a14:backgroundMark x1="8618" y1="50578" x2="8049" y2="43353"/>
                        <a14:backgroundMark x1="11545" y1="40173" x2="11301" y2="33092"/>
                        <a14:backgroundMark x1="6667" y1="62283" x2="7724" y2="55491"/>
                        <a14:backgroundMark x1="650" y1="32948" x2="976" y2="44942"/>
                        <a14:backgroundMark x1="8293" y1="29913" x2="8293" y2="18064"/>
                        <a14:backgroundMark x1="18699" y1="31503" x2="28943" y2="54335"/>
                        <a14:backgroundMark x1="28943" y1="54335" x2="53821" y2="70231"/>
                        <a14:backgroundMark x1="53821" y1="70231" x2="56341" y2="69075"/>
                        <a14:backgroundMark x1="98862" y1="28757" x2="98862" y2="16040"/>
                        <a14:backgroundMark x1="77805" y1="17486" x2="77724" y2="13295"/>
                        <a14:backgroundMark x1="80894" y1="16618" x2="80894" y2="12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0341" y="2129856"/>
            <a:ext cx="6626086" cy="3926576"/>
          </a:xfrm>
          <a:prstGeom prst="rect">
            <a:avLst/>
          </a:prstGeom>
        </p:spPr>
      </p:pic>
      <p:pic>
        <p:nvPicPr>
          <p:cNvPr id="14" name="Content Placeholder 3" descr="Justin's BLOG! - Some of the animations in a game I've been working...">
            <a:extLst>
              <a:ext uri="{FF2B5EF4-FFF2-40B4-BE49-F238E27FC236}">
                <a16:creationId xmlns:a16="http://schemas.microsoft.com/office/drawing/2014/main" id="{371D5047-FF45-529E-05F5-89C4ABDC6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7883" y="4930525"/>
            <a:ext cx="1002601" cy="1024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AB1C6E-E870-D78D-E51D-CA3547565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484" y="2222189"/>
            <a:ext cx="1940340" cy="1024317"/>
          </a:xfrm>
          <a:prstGeom prst="rect">
            <a:avLst/>
          </a:prstGeom>
        </p:spPr>
      </p:pic>
      <p:pic>
        <p:nvPicPr>
          <p:cNvPr id="2050" name="Picture 2" descr="Pixel art of man male or boy with megaphone shout announce declare speak  cartoon cute 8-bit. 54074683 Vector Art at Vecteezy">
            <a:extLst>
              <a:ext uri="{FF2B5EF4-FFF2-40B4-BE49-F238E27FC236}">
                <a16:creationId xmlns:a16="http://schemas.microsoft.com/office/drawing/2014/main" id="{0B43D15C-C203-757F-14E2-275E9C60A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204" b="51122" l="47115" r="89147">
                        <a14:foregroundMark x1="48751" y1="32449" x2="47115" y2="32143"/>
                        <a14:foregroundMark x1="55642" y1="49490" x2="59087" y2="49490"/>
                        <a14:foregroundMark x1="55556" y1="51020" x2="59518" y2="51224"/>
                        <a14:foregroundMark x1="83032" y1="34082" x2="89147" y2="34184"/>
                        <a14:foregroundMark x1="79673" y1="26633" x2="83721" y2="21327"/>
                        <a14:foregroundMark x1="83721" y1="21327" x2="85185" y2="20714"/>
                        <a14:foregroundMark x1="79242" y1="40918" x2="83463" y2="46837"/>
                        <a14:foregroundMark x1="83463" y1="46837" x2="85271" y2="48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54" t="17018" r="7280" b="47368"/>
          <a:stretch/>
        </p:blipFill>
        <p:spPr bwMode="auto">
          <a:xfrm flipH="1">
            <a:off x="7650115" y="811784"/>
            <a:ext cx="1940340" cy="97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9D07EC9E-AD60-3A4F-088E-BBB640CA54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88" y="4448373"/>
            <a:ext cx="2082194" cy="160000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8F173-DD13-2522-D629-F4E278169987}"/>
              </a:ext>
            </a:extLst>
          </p:cNvPr>
          <p:cNvSpPr txBox="1"/>
          <p:nvPr/>
        </p:nvSpPr>
        <p:spPr>
          <a:xfrm>
            <a:off x="7986633" y="256827"/>
            <a:ext cx="38806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b="1" err="1">
                <a:solidFill>
                  <a:srgbClr val="F8D79A"/>
                </a:solidFill>
                <a:latin typeface="Comic Sans MS"/>
              </a:rPr>
              <a:t>Aneesha</a:t>
            </a:r>
            <a:endParaRPr lang="en-US" sz="3600">
              <a:cs typeface="Arial"/>
            </a:endParaRPr>
          </a:p>
        </p:txBody>
      </p:sp>
      <p:pic>
        <p:nvPicPr>
          <p:cNvPr id="9" name="Picture 8" descr="A pixel art of a lizard&#10;&#10;AI-generated content may be incorrect.">
            <a:extLst>
              <a:ext uri="{FF2B5EF4-FFF2-40B4-BE49-F238E27FC236}">
                <a16:creationId xmlns:a16="http://schemas.microsoft.com/office/drawing/2014/main" id="{CCAFB98D-E50B-02F2-1730-5A8599C04E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57922" y="4913893"/>
            <a:ext cx="1096554" cy="1223568"/>
          </a:xfrm>
          <a:prstGeom prst="rect">
            <a:avLst/>
          </a:prstGeom>
        </p:spPr>
      </p:pic>
      <p:pic>
        <p:nvPicPr>
          <p:cNvPr id="11" name="Picture 10" descr="A blue square with a white f&#10;&#10;AI-generated content may be incorrect.">
            <a:extLst>
              <a:ext uri="{FF2B5EF4-FFF2-40B4-BE49-F238E27FC236}">
                <a16:creationId xmlns:a16="http://schemas.microsoft.com/office/drawing/2014/main" id="{57702B06-57F7-1993-510D-F65DDB5942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46" y="5470116"/>
            <a:ext cx="153516" cy="3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0.01875 L 0.42604 0.0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BC3F6B10-0880-1EB0-AE3A-1CE60D02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01E9-C3DF-AA29-6AFC-58DF42D4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5" y="359481"/>
            <a:ext cx="8579535" cy="1325563"/>
          </a:xfrm>
        </p:spPr>
        <p:txBody>
          <a:bodyPr/>
          <a:lstStyle/>
          <a:p>
            <a:r>
              <a:rPr lang="en-US" sz="4800" b="1">
                <a:solidFill>
                  <a:schemeClr val="bg2"/>
                </a:solidFill>
                <a:latin typeface="Comic Sans MS"/>
              </a:rPr>
              <a:t>Level 3: The Core of Mars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8DDF8-3B48-790B-65BB-16B34683969E}"/>
              </a:ext>
            </a:extLst>
          </p:cNvPr>
          <p:cNvSpPr txBox="1"/>
          <p:nvPr/>
        </p:nvSpPr>
        <p:spPr>
          <a:xfrm>
            <a:off x="421429" y="1796982"/>
            <a:ext cx="3889022" cy="4616648"/>
          </a:xfrm>
          <a:prstGeom prst="rect">
            <a:avLst/>
          </a:prstGeom>
          <a:solidFill>
            <a:srgbClr val="5A575B">
              <a:alpha val="61961"/>
            </a:srgb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Action: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You move through platforms and jump lava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Attack/dodge enemies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Camera follows MC, horizontal motion</a:t>
            </a:r>
          </a:p>
          <a:p>
            <a:endParaRPr lang="en-US" sz="2100">
              <a:solidFill>
                <a:schemeClr val="bg2"/>
              </a:solidFill>
              <a:latin typeface="Comic Sans MS"/>
            </a:endParaRPr>
          </a:p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Dialogue: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None</a:t>
            </a:r>
          </a:p>
          <a:p>
            <a:endParaRPr lang="en-US" sz="2100">
              <a:solidFill>
                <a:schemeClr val="bg2"/>
              </a:solidFill>
              <a:latin typeface="Comic Sans MS"/>
            </a:endParaRPr>
          </a:p>
          <a:p>
            <a:r>
              <a:rPr lang="en-US" sz="2100" b="1">
                <a:solidFill>
                  <a:schemeClr val="bg1"/>
                </a:solidFill>
                <a:latin typeface="Comic Sans MS"/>
              </a:rPr>
              <a:t>Notes: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Hard Level</a:t>
            </a:r>
          </a:p>
          <a:p>
            <a:pPr marL="285750" indent="-285750">
              <a:buFont typeface="Arial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Ends with Enron Milk Boss Battle</a:t>
            </a:r>
          </a:p>
        </p:txBody>
      </p:sp>
      <p:pic>
        <p:nvPicPr>
          <p:cNvPr id="6" name="Picture 5" descr="A video game screen with a red and orange background&#10;&#10;AI-generated content may be incorrect.">
            <a:extLst>
              <a:ext uri="{FF2B5EF4-FFF2-40B4-BE49-F238E27FC236}">
                <a16:creationId xmlns:a16="http://schemas.microsoft.com/office/drawing/2014/main" id="{18CA7AB3-A98A-BC83-835A-F4EA9845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07" y="1796982"/>
            <a:ext cx="7156727" cy="4701537"/>
          </a:xfrm>
          <a:prstGeom prst="rect">
            <a:avLst/>
          </a:prstGeom>
        </p:spPr>
      </p:pic>
      <p:pic>
        <p:nvPicPr>
          <p:cNvPr id="3" name="Content Placeholder 3" descr="Tesla Cybertruck 2022 - Still the car of tomorrow? : r/PixelArt">
            <a:extLst>
              <a:ext uri="{FF2B5EF4-FFF2-40B4-BE49-F238E27FC236}">
                <a16:creationId xmlns:a16="http://schemas.microsoft.com/office/drawing/2014/main" id="{F50965C3-1424-D9FA-E2BA-FEE893D8B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6899" y="2421011"/>
            <a:ext cx="3418036" cy="3453478"/>
          </a:xfrm>
          <a:prstGeom prst="rect">
            <a:avLst/>
          </a:prstGeom>
        </p:spPr>
      </p:pic>
      <p:pic>
        <p:nvPicPr>
          <p:cNvPr id="4" name="Picture 3" descr="8 Bit Rocket Ship: Over 593 Royalty-Free Licensable Stock Illustrations &amp;  Drawings | Shutterstock">
            <a:extLst>
              <a:ext uri="{FF2B5EF4-FFF2-40B4-BE49-F238E27FC236}">
                <a16:creationId xmlns:a16="http://schemas.microsoft.com/office/drawing/2014/main" id="{A53DA439-C119-EFB4-6B26-E0A113E1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r="-239" b="13053"/>
          <a:stretch/>
        </p:blipFill>
        <p:spPr>
          <a:xfrm>
            <a:off x="4435102" y="4692908"/>
            <a:ext cx="2039388" cy="1905388"/>
          </a:xfrm>
          <a:prstGeom prst="rect">
            <a:avLst/>
          </a:prstGeom>
        </p:spPr>
      </p:pic>
      <p:pic>
        <p:nvPicPr>
          <p:cNvPr id="7" name="Picture 6" descr="Editing Laser Beam Left - Free online pixel art drawing tool - Pixilart">
            <a:extLst>
              <a:ext uri="{FF2B5EF4-FFF2-40B4-BE49-F238E27FC236}">
                <a16:creationId xmlns:a16="http://schemas.microsoft.com/office/drawing/2014/main" id="{FBAE697C-9831-B2A4-5D22-FDB3C8158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6509" y="3489378"/>
            <a:ext cx="2445535" cy="24375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9F6119-7B94-3458-A4FA-B535BC06BE35}"/>
              </a:ext>
            </a:extLst>
          </p:cNvPr>
          <p:cNvSpPr txBox="1">
            <a:spLocks/>
          </p:cNvSpPr>
          <p:nvPr/>
        </p:nvSpPr>
        <p:spPr>
          <a:xfrm>
            <a:off x="9697304" y="294971"/>
            <a:ext cx="1878249" cy="101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nton"/>
              <a:buNone/>
              <a:defRPr sz="6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mpact"/>
              <a:buNone/>
              <a:defRPr sz="6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r"/>
            <a:r>
              <a:rPr lang="en-US" sz="3600" b="1" kern="0">
                <a:solidFill>
                  <a:schemeClr val="bg2"/>
                </a:solidFill>
                <a:latin typeface="Comic Sans MS"/>
              </a:rPr>
              <a:t>Cory</a:t>
            </a:r>
            <a:endParaRPr lang="en-US"/>
          </a:p>
        </p:txBody>
      </p:sp>
      <p:pic>
        <p:nvPicPr>
          <p:cNvPr id="10" name="Picture 9" descr="A red splatter on a white background&#10;&#10;AI-generated content may be incorrect.">
            <a:extLst>
              <a:ext uri="{FF2B5EF4-FFF2-40B4-BE49-F238E27FC236}">
                <a16:creationId xmlns:a16="http://schemas.microsoft.com/office/drawing/2014/main" id="{A173A797-5635-4607-4875-7070672778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818" b="89682" l="6556" r="93000">
                        <a14:foregroundMark x1="23444" y1="24259" x2="23444" y2="24259"/>
                        <a14:foregroundMark x1="35556" y1="15038" x2="35556" y2="15038"/>
                        <a14:foregroundMark x1="56222" y1="25906" x2="56222" y2="25906"/>
                        <a14:foregroundMark x1="59778" y1="18661" x2="59778" y2="18661"/>
                        <a14:foregroundMark x1="10778" y1="48738" x2="10778" y2="48738"/>
                        <a14:foregroundMark x1="6556" y1="46981" x2="6556" y2="46981"/>
                        <a14:foregroundMark x1="23778" y1="45664" x2="23778" y2="45664"/>
                        <a14:foregroundMark x1="24556" y1="50714" x2="24556" y2="50714"/>
                        <a14:foregroundMark x1="50000" y1="68606" x2="50000" y2="68606"/>
                        <a14:foregroundMark x1="54889" y1="82108" x2="54889" y2="82108"/>
                        <a14:foregroundMark x1="58333" y1="76839" x2="58333" y2="76839"/>
                        <a14:foregroundMark x1="73333" y1="70472" x2="73333" y2="70472"/>
                        <a14:foregroundMark x1="70778" y1="64984" x2="70778" y2="64984"/>
                        <a14:foregroundMark x1="81333" y1="58617" x2="81333" y2="58617"/>
                        <a14:foregroundMark x1="86889" y1="58288" x2="86889" y2="58288"/>
                        <a14:foregroundMark x1="93111" y1="60703" x2="93111" y2="60703"/>
                        <a14:foregroundMark x1="89111" y1="52580" x2="89111" y2="52580"/>
                        <a14:foregroundMark x1="89222" y1="48957" x2="89222" y2="48957"/>
                        <a14:foregroundMark x1="74444" y1="44127" x2="74444" y2="44127"/>
                        <a14:foregroundMark x1="88556" y1="35016" x2="88556" y2="35016"/>
                        <a14:foregroundMark x1="92556" y1="19978" x2="92556" y2="19978"/>
                        <a14:foregroundMark x1="80778" y1="5818" x2="80778" y2="5818"/>
                        <a14:foregroundMark x1="49889" y1="26345" x2="49889" y2="26345"/>
                        <a14:foregroundMark x1="46556" y1="30516" x2="46556" y2="30516"/>
                        <a14:foregroundMark x1="50667" y1="16905" x2="50667" y2="16905"/>
                        <a14:foregroundMark x1="53111" y1="9440" x2="53111" y2="9440"/>
                        <a14:foregroundMark x1="63000" y1="13172" x2="63000" y2="13172"/>
                        <a14:foregroundMark x1="70000" y1="8452" x2="70000" y2="8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048" y="3877787"/>
            <a:ext cx="443450" cy="448870"/>
          </a:xfrm>
          <a:prstGeom prst="rect">
            <a:avLst/>
          </a:prstGeom>
        </p:spPr>
      </p:pic>
      <p:pic>
        <p:nvPicPr>
          <p:cNvPr id="12" name="Picture 11" descr="A person in a garment&#10;&#10;AI-generated content may be incorrect.">
            <a:extLst>
              <a:ext uri="{FF2B5EF4-FFF2-40B4-BE49-F238E27FC236}">
                <a16:creationId xmlns:a16="http://schemas.microsoft.com/office/drawing/2014/main" id="{BDAF2497-C361-61E7-A4B5-D37DEBAD2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7936" y="4266355"/>
            <a:ext cx="1315234" cy="1059757"/>
          </a:xfrm>
          <a:prstGeom prst="rect">
            <a:avLst/>
          </a:prstGeom>
        </p:spPr>
      </p:pic>
      <p:pic>
        <p:nvPicPr>
          <p:cNvPr id="14" name="Picture 13" descr="A person in a garment&#10;&#10;AI-generated content may be incorrect.">
            <a:extLst>
              <a:ext uri="{FF2B5EF4-FFF2-40B4-BE49-F238E27FC236}">
                <a16:creationId xmlns:a16="http://schemas.microsoft.com/office/drawing/2014/main" id="{4A6B6908-3A86-0914-EAE1-77C03282A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4796" y="2490895"/>
            <a:ext cx="1315234" cy="1059757"/>
          </a:xfrm>
          <a:prstGeom prst="rect">
            <a:avLst/>
          </a:prstGeom>
        </p:spPr>
      </p:pic>
      <p:pic>
        <p:nvPicPr>
          <p:cNvPr id="15" name="Picture 14" descr="A person in a garment&#10;&#10;AI-generated content may be incorrect.">
            <a:extLst>
              <a:ext uri="{FF2B5EF4-FFF2-40B4-BE49-F238E27FC236}">
                <a16:creationId xmlns:a16="http://schemas.microsoft.com/office/drawing/2014/main" id="{0B4F0688-D7CA-32DE-11B7-D97B0C8AC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3285" y="5222841"/>
            <a:ext cx="1315234" cy="1059757"/>
          </a:xfrm>
          <a:prstGeom prst="rect">
            <a:avLst/>
          </a:prstGeom>
        </p:spPr>
      </p:pic>
      <p:pic>
        <p:nvPicPr>
          <p:cNvPr id="16" name="Picture 15" descr="A person in a garment&#10;&#10;AI-generated content may be incorrect.">
            <a:extLst>
              <a:ext uri="{FF2B5EF4-FFF2-40B4-BE49-F238E27FC236}">
                <a16:creationId xmlns:a16="http://schemas.microsoft.com/office/drawing/2014/main" id="{3D0D3882-7295-6001-8637-726DF84474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3993" y="5479852"/>
            <a:ext cx="1315234" cy="10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39 C 0.02942 -0.1588 0.05937 -0.31875 0.12786 -0.39005 C 0.19622 -0.46134 0.36211 -0.42222 0.41015 -0.42685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0556 L 0.00391 0.00579 C 0.00456 -0.00023 0.00417 -0.00671 0.00586 -0.01203 C 0.00677 -0.01458 0.00691 -0.00625 0.00691 -0.00324 C 0.00691 -0.00069 0.00612 -0.00787 0.00586 -0.01018 C 0.00365 0.00556 0.00469 -0.00069 0.00287 0.00926 C 0.00261 0.00741 0.00196 0.00579 0.00196 0.00394 C 0.00196 -0.00486 0.00287 -0.00671 0.00482 -0.01365 C 0.00456 -0.01134 0.00521 -0.00671 0.00391 -0.00671 C 0.00248 -0.00671 0.00287 -0.01134 0.00287 -0.01365 C 0.00287 -0.0162 0.00352 -0.01828 0.00391 -0.0206 C 0.00443 -0.01574 0.00586 -0.00393 0.00586 0.00047 C 0.00586 0.00232 0.00521 -0.00324 0.00482 -0.00486 C 0.00378 0.00093 0.00404 0.00394 0.00391 0.00556 Z " pathEditMode="relative" rAng="0" ptsTypes="AAAAAAAAA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05B6B008-56C4-D929-593C-D3567980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68A91B-0CF1-919A-7ABC-D939FE27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7" y="210666"/>
            <a:ext cx="4934465" cy="1057833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b="1">
                <a:solidFill>
                  <a:schemeClr val="bg2"/>
                </a:solidFill>
                <a:latin typeface="Comic Sans MS"/>
              </a:rPr>
              <a:t>Boss Battle</a:t>
            </a:r>
          </a:p>
        </p:txBody>
      </p:sp>
      <p:pic>
        <p:nvPicPr>
          <p:cNvPr id="5" name="Content Placeholder 3" descr="A video game screen with a monster&#10;&#10;AI-generated content may be incorrect.">
            <a:extLst>
              <a:ext uri="{FF2B5EF4-FFF2-40B4-BE49-F238E27FC236}">
                <a16:creationId xmlns:a16="http://schemas.microsoft.com/office/drawing/2014/main" id="{DD2F3805-6313-C6DF-8901-A45EB4BF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83" y="1500605"/>
            <a:ext cx="6784654" cy="4859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86C611-81CF-A815-B900-F6B9FB1689B9}"/>
              </a:ext>
            </a:extLst>
          </p:cNvPr>
          <p:cNvSpPr txBox="1"/>
          <p:nvPr/>
        </p:nvSpPr>
        <p:spPr>
          <a:xfrm>
            <a:off x="521457" y="1605761"/>
            <a:ext cx="3836739" cy="4616648"/>
          </a:xfrm>
          <a:prstGeom prst="rect">
            <a:avLst/>
          </a:prstGeom>
          <a:solidFill>
            <a:srgbClr val="5A575B">
              <a:alpha val="61961"/>
            </a:srgb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chemeClr val="bg1"/>
                </a:solidFill>
                <a:latin typeface="Comic Sans MS"/>
              </a:rPr>
              <a:t>Action:</a:t>
            </a:r>
          </a:p>
          <a:p>
            <a:pPr marL="285750" indent="-285750">
              <a:buFont typeface="Arial,Sans-Serif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Boss theme music</a:t>
            </a:r>
          </a:p>
          <a:p>
            <a:pPr marL="285750" indent="-285750">
              <a:buFont typeface="Arial,Sans-Serif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Camera changes from moving to fixed</a:t>
            </a:r>
          </a:p>
          <a:p>
            <a:pPr marL="285750" indent="-285750">
              <a:buFont typeface="Arial,Sans-Serif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Fights boss until heath depletes</a:t>
            </a:r>
          </a:p>
          <a:p>
            <a:endParaRPr lang="en-US" sz="2100">
              <a:solidFill>
                <a:schemeClr val="bg2"/>
              </a:solidFill>
              <a:latin typeface="Nunito" pitchFamily="2" charset="0"/>
            </a:endParaRPr>
          </a:p>
          <a:p>
            <a:r>
              <a:rPr lang="en-US" sz="2100">
                <a:solidFill>
                  <a:schemeClr val="bg1"/>
                </a:solidFill>
                <a:latin typeface="Comic Sans MS"/>
              </a:rPr>
              <a:t>Dialogue:</a:t>
            </a:r>
          </a:p>
          <a:p>
            <a:pPr marL="285750" indent="-285750">
              <a:buFont typeface="Arial,Sans-Serif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Boss quotes</a:t>
            </a:r>
          </a:p>
          <a:p>
            <a:endParaRPr lang="en-US" sz="2100">
              <a:solidFill>
                <a:schemeClr val="bg2"/>
              </a:solidFill>
              <a:latin typeface="Nunito" pitchFamily="2" charset="0"/>
            </a:endParaRPr>
          </a:p>
          <a:p>
            <a:r>
              <a:rPr lang="en-US" sz="2100">
                <a:solidFill>
                  <a:schemeClr val="bg1"/>
                </a:solidFill>
                <a:latin typeface="Comic Sans MS"/>
              </a:rPr>
              <a:t>Notes:</a:t>
            </a:r>
          </a:p>
          <a:p>
            <a:pPr marL="285750" indent="-285750">
              <a:buFont typeface="Arial,Sans-Serif"/>
              <a:buChar char="•"/>
            </a:pPr>
            <a:r>
              <a:rPr lang="en-US" sz="2100">
                <a:solidFill>
                  <a:schemeClr val="bg2"/>
                </a:solidFill>
                <a:latin typeface="Nunito" pitchFamily="2" charset="0"/>
              </a:rPr>
              <a:t>Involves a set arena </a:t>
            </a:r>
          </a:p>
          <a:p>
            <a:endParaRPr lang="en-US" sz="2100">
              <a:solidFill>
                <a:schemeClr val="bg2"/>
              </a:solidFill>
              <a:latin typeface="Comic Sans MS"/>
            </a:endParaRPr>
          </a:p>
          <a:p>
            <a:endParaRPr lang="en-US" sz="2100">
              <a:solidFill>
                <a:schemeClr val="bg2"/>
              </a:solidFill>
              <a:latin typeface="Comic Sans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3C08A-4379-C179-524F-D81D76D0CF93}"/>
              </a:ext>
            </a:extLst>
          </p:cNvPr>
          <p:cNvSpPr txBox="1"/>
          <p:nvPr/>
        </p:nvSpPr>
        <p:spPr>
          <a:xfrm>
            <a:off x="7131879" y="417445"/>
            <a:ext cx="41346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b="1">
                <a:solidFill>
                  <a:srgbClr val="F8D79A"/>
                </a:solidFill>
                <a:latin typeface="Comic Sans MS"/>
              </a:rPr>
              <a:t>Andrew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8991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15C3F059-280E-7CD8-2EF4-523FAF6D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1FF15D-FC40-3F51-6565-15B6F488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08" y="12532"/>
            <a:ext cx="5115340" cy="1402867"/>
          </a:xfrm>
        </p:spPr>
        <p:txBody>
          <a:bodyPr/>
          <a:lstStyle/>
          <a:p>
            <a:r>
              <a:rPr lang="en-US" sz="4800" b="1">
                <a:solidFill>
                  <a:schemeClr val="bg2"/>
                </a:solidFill>
                <a:latin typeface="Comic Sans MS"/>
              </a:rPr>
              <a:t>Victory</a:t>
            </a:r>
            <a:r>
              <a:rPr lang="en-US" sz="4800"/>
              <a:t> </a:t>
            </a:r>
            <a:r>
              <a:rPr lang="en-US" sz="4800" b="1">
                <a:solidFill>
                  <a:schemeClr val="bg2"/>
                </a:solidFill>
                <a:latin typeface="Comic Sans MS"/>
              </a:rPr>
              <a:t>Screen</a:t>
            </a:r>
          </a:p>
        </p:txBody>
      </p:sp>
      <p:pic>
        <p:nvPicPr>
          <p:cNvPr id="5" name="Content Placeholder 4" descr="If I sit with Quirrel forever, he'll never leave. Guess I'm stuck here. : r/ HollowKnight">
            <a:extLst>
              <a:ext uri="{FF2B5EF4-FFF2-40B4-BE49-F238E27FC236}">
                <a16:creationId xmlns:a16="http://schemas.microsoft.com/office/drawing/2014/main" id="{B534FC24-26B2-75E9-AB27-9446139D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39" t="90" r="24692" b="-384"/>
          <a:stretch/>
        </p:blipFill>
        <p:spPr>
          <a:xfrm>
            <a:off x="5020579" y="1418912"/>
            <a:ext cx="6405209" cy="4973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29BAD-6936-F610-7F76-0E9F23CB380E}"/>
              </a:ext>
            </a:extLst>
          </p:cNvPr>
          <p:cNvSpPr txBox="1"/>
          <p:nvPr/>
        </p:nvSpPr>
        <p:spPr>
          <a:xfrm>
            <a:off x="577396" y="1526437"/>
            <a:ext cx="3836739" cy="4524315"/>
          </a:xfrm>
          <a:prstGeom prst="rect">
            <a:avLst/>
          </a:prstGeom>
          <a:solidFill>
            <a:srgbClr val="5A575B">
              <a:alpha val="61961"/>
            </a:srgb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/>
              </a:rPr>
              <a:t>Action: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Music theme changes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Camera changes from moving to fixed</a:t>
            </a:r>
          </a:p>
          <a:p>
            <a:endParaRPr lang="en-US" sz="2400">
              <a:solidFill>
                <a:schemeClr val="bg2"/>
              </a:solidFill>
              <a:latin typeface="Comic Sans MS"/>
            </a:endParaRPr>
          </a:p>
          <a:p>
            <a:r>
              <a:rPr lang="en-US" sz="2400">
                <a:solidFill>
                  <a:schemeClr val="bg1"/>
                </a:solidFill>
                <a:latin typeface="Comic Sans MS"/>
              </a:rPr>
              <a:t>Dialogue: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Credits roll</a:t>
            </a:r>
          </a:p>
          <a:p>
            <a:endParaRPr lang="en-US" sz="2400">
              <a:solidFill>
                <a:schemeClr val="bg2"/>
              </a:solidFill>
              <a:latin typeface="Comic Sans MS"/>
            </a:endParaRPr>
          </a:p>
          <a:p>
            <a:r>
              <a:rPr lang="en-US" sz="2400">
                <a:solidFill>
                  <a:schemeClr val="bg1"/>
                </a:solidFill>
                <a:latin typeface="Comic Sans MS"/>
              </a:rPr>
              <a:t>Notes: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solidFill>
                  <a:schemeClr val="bg2"/>
                </a:solidFill>
                <a:latin typeface="Nunito" pitchFamily="2" charset="0"/>
              </a:rPr>
              <a:t>Involves 1 or 2 atmospheric scene</a:t>
            </a:r>
          </a:p>
          <a:p>
            <a:endParaRPr lang="en-US" sz="2400">
              <a:solidFill>
                <a:schemeClr val="bg2"/>
              </a:solidFill>
              <a:latin typeface="Comic Sans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768572-93C7-F853-EB8A-02A21C2C2687}"/>
              </a:ext>
            </a:extLst>
          </p:cNvPr>
          <p:cNvSpPr txBox="1"/>
          <p:nvPr/>
        </p:nvSpPr>
        <p:spPr>
          <a:xfrm>
            <a:off x="8689008" y="3953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b="1" err="1">
                <a:solidFill>
                  <a:srgbClr val="F8D79A"/>
                </a:solidFill>
                <a:latin typeface="Comic Sans MS"/>
              </a:rPr>
              <a:t>Bidhi</a:t>
            </a:r>
            <a:endParaRPr lang="en-US" sz="3600" b="1">
              <a:solidFill>
                <a:srgbClr val="F8D79A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8393956"/>
      </p:ext>
    </p:extLst>
  </p:cSld>
  <p:clrMapOvr>
    <a:masterClrMapping/>
  </p:clrMapOvr>
</p:sld>
</file>

<file path=ppt/theme/theme1.xml><?xml version="1.0" encoding="utf-8"?>
<a:theme xmlns:a="http://schemas.openxmlformats.org/drawingml/2006/main" name="Space Dune Newsletter by Slidesgo">
  <a:themeElements>
    <a:clrScheme name="Simple Light">
      <a:dk1>
        <a:srgbClr val="160202"/>
      </a:dk1>
      <a:lt1>
        <a:srgbClr val="FFFFFF"/>
      </a:lt1>
      <a:dk2>
        <a:srgbClr val="F8D79A"/>
      </a:dk2>
      <a:lt2>
        <a:srgbClr val="CEA15F"/>
      </a:lt2>
      <a:accent1>
        <a:srgbClr val="B97B38"/>
      </a:accent1>
      <a:accent2>
        <a:srgbClr val="8A500B"/>
      </a:accent2>
      <a:accent3>
        <a:srgbClr val="693820"/>
      </a:accent3>
      <a:accent4>
        <a:srgbClr val="502900"/>
      </a:accent4>
      <a:accent5>
        <a:srgbClr val="B97B38"/>
      </a:accent5>
      <a:accent6>
        <a:srgbClr val="CEA15F"/>
      </a:accent6>
      <a:hlink>
        <a:srgbClr val="F8D7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ed3997-8b3e-4dfa-9278-d6f02d2f9e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97BB8F7155CB44BB73B6E7091D1010" ma:contentTypeVersion="11" ma:contentTypeDescription="Create a new document." ma:contentTypeScope="" ma:versionID="b056a34ff79a2891729e5f4750fdec62">
  <xsd:schema xmlns:xsd="http://www.w3.org/2001/XMLSchema" xmlns:xs="http://www.w3.org/2001/XMLSchema" xmlns:p="http://schemas.microsoft.com/office/2006/metadata/properties" xmlns:ns3="a2056005-c975-4a3d-afcf-108f5c0c299c" xmlns:ns4="50ed3997-8b3e-4dfa-9278-d6f02d2f9e61" targetNamespace="http://schemas.microsoft.com/office/2006/metadata/properties" ma:root="true" ma:fieldsID="9621f464c05a77a82da2145e18d66d40" ns3:_="" ns4:_="">
    <xsd:import namespace="a2056005-c975-4a3d-afcf-108f5c0c299c"/>
    <xsd:import namespace="50ed3997-8b3e-4dfa-9278-d6f02d2f9e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56005-c975-4a3d-afcf-108f5c0c2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d3997-8b3e-4dfa-9278-d6f02d2f9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2B992A-5883-4ADB-B933-43AE050DE5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A211B1-5901-4BF6-ADDF-9B959D8C46CF}">
  <ds:schemaRefs>
    <ds:schemaRef ds:uri="http://schemas.microsoft.com/office/2006/documentManagement/types"/>
    <ds:schemaRef ds:uri="http://schemas.microsoft.com/office/infopath/2007/PartnerControls"/>
    <ds:schemaRef ds:uri="a2056005-c975-4a3d-afcf-108f5c0c299c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50ed3997-8b3e-4dfa-9278-d6f02d2f9e61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0E723CA-5475-4A2A-95FF-E31D2608C8ED}">
  <ds:schemaRefs>
    <ds:schemaRef ds:uri="50ed3997-8b3e-4dfa-9278-d6f02d2f9e61"/>
    <ds:schemaRef ds:uri="a2056005-c975-4a3d-afcf-108f5c0c29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268</Words>
  <Application>Microsoft Office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Anton</vt:lpstr>
      <vt:lpstr>Aptos</vt:lpstr>
      <vt:lpstr>Arial</vt:lpstr>
      <vt:lpstr>Arial,Sans-Serif</vt:lpstr>
      <vt:lpstr>Calibri</vt:lpstr>
      <vt:lpstr>Comic Sans MS</vt:lpstr>
      <vt:lpstr>Impact</vt:lpstr>
      <vt:lpstr>Livvic</vt:lpstr>
      <vt:lpstr>Nunito</vt:lpstr>
      <vt:lpstr>Nunito SemiBold</vt:lpstr>
      <vt:lpstr>Roboto Condensed Light</vt:lpstr>
      <vt:lpstr>Space Dune Newsletter by Slidesgo</vt:lpstr>
      <vt:lpstr>Scene 1: Main Menu</vt:lpstr>
      <vt:lpstr>Scene 2: Tutorial</vt:lpstr>
      <vt:lpstr>Level 1: Amazöön </vt:lpstr>
      <vt:lpstr>Level 2: Circuit Caves</vt:lpstr>
      <vt:lpstr>Level 3: The Core of Mars</vt:lpstr>
      <vt:lpstr>Boss Battle</vt:lpstr>
      <vt:lpstr>Victory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Jabbes, Jillian (jabb9913@vandals.uidaho.edu)</dc:creator>
  <cp:lastModifiedBy>Clairmont, Cory (clai1285@vandals.uidaho.edu)</cp:lastModifiedBy>
  <cp:revision>2</cp:revision>
  <dcterms:created xsi:type="dcterms:W3CDTF">2025-02-13T06:40:45Z</dcterms:created>
  <dcterms:modified xsi:type="dcterms:W3CDTF">2025-02-18T19:32:15Z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0x010100F297BB8F7155CB44BB73B6E7091D1010</vt:lpwstr>
  </property>
</Properties>
</file>